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5" r:id="rId2"/>
    <p:sldMasterId id="2147483865" r:id="rId3"/>
    <p:sldMasterId id="2147483882" r:id="rId4"/>
    <p:sldMasterId id="2147483916" r:id="rId5"/>
    <p:sldMasterId id="2147483933" r:id="rId6"/>
  </p:sldMasterIdLst>
  <p:sldIdLst>
    <p:sldId id="317" r:id="rId7"/>
    <p:sldId id="327" r:id="rId8"/>
    <p:sldId id="328" r:id="rId9"/>
    <p:sldId id="330" r:id="rId10"/>
    <p:sldId id="367" r:id="rId11"/>
    <p:sldId id="368" r:id="rId12"/>
    <p:sldId id="275" r:id="rId13"/>
    <p:sldId id="269" r:id="rId14"/>
    <p:sldId id="310" r:id="rId15"/>
    <p:sldId id="339" r:id="rId16"/>
    <p:sldId id="276" r:id="rId17"/>
    <p:sldId id="297" r:id="rId18"/>
    <p:sldId id="299" r:id="rId19"/>
    <p:sldId id="280" r:id="rId20"/>
    <p:sldId id="273" r:id="rId21"/>
    <p:sldId id="268" r:id="rId22"/>
    <p:sldId id="300" r:id="rId23"/>
    <p:sldId id="304" r:id="rId24"/>
    <p:sldId id="308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8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198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491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2404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2584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2488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0201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027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639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48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14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8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8702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37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40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72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70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05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4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03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579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57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852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9459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83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73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46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46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27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439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265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54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7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5643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602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18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52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48837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95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86740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06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730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323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1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3806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058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837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90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3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217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96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231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137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281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88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64638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63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67603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235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50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166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378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875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608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883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0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21740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658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201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654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087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289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3173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5647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18647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997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23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86233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966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006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175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900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432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937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9568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458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76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8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85633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75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0910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930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66768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96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132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9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DBF66-7130-4996-83A0-981FBEFB3C5D}" type="datetimeFigureOut">
              <a:rPr lang="hu-HU" smtClean="0"/>
              <a:t>2024. 03. 20.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A7F04D2-0FEE-40BD-AAB6-83E9E5C1A3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994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3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4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4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7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6E74F-09E7-47E3-B782-3B11E9A3984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2024. 03. 20.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496B9B-AE0A-40DE-B942-28AE076E45AD}" type="slidenum">
              <a:rPr lang="hu-HU" smtClean="0">
                <a:solidFill>
                  <a:srgbClr val="90C226"/>
                </a:solidFill>
              </a:rPr>
              <a:pPr/>
              <a:t>‹#›</a:t>
            </a:fld>
            <a:endParaRPr lang="hu-H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4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98495" y="1911848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Hazai gyógynövények az egészség szolgálatában, megelőzés és terápia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87027" y="5102393"/>
            <a:ext cx="7766936" cy="1096899"/>
          </a:xfrm>
        </p:spPr>
        <p:txBody>
          <a:bodyPr/>
          <a:lstStyle/>
          <a:p>
            <a:pPr lvl="0" algn="l">
              <a:buClr>
                <a:srgbClr val="A53010"/>
              </a:buClr>
              <a:buSzTx/>
            </a:pPr>
            <a:r>
              <a:rPr lang="hu-HU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/>
              </a:rPr>
              <a:t>Összeállította: </a:t>
            </a:r>
            <a:r>
              <a:rPr lang="hu-HU" dirty="0" err="1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/>
              </a:rPr>
              <a:t>Pászk</a:t>
            </a:r>
            <a:r>
              <a:rPr lang="hu-HU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/>
              </a:rPr>
              <a:t> Norbert</a:t>
            </a:r>
          </a:p>
          <a:p>
            <a:pPr lvl="0" algn="l">
              <a:buClr>
                <a:srgbClr val="A53010"/>
              </a:buClr>
              <a:buSzTx/>
            </a:pPr>
            <a:r>
              <a:rPr lang="hu-HU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/>
              </a:rPr>
              <a:t>			   (gyógynövényszakértő, egyetemi tanársegéd)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6915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FOKHAGYMA</a:t>
            </a:r>
          </a:p>
        </p:txBody>
      </p:sp>
      <p:pic>
        <p:nvPicPr>
          <p:cNvPr id="1026" name="Picture 2" descr="http://www.drflora.hu/wp-content/uploads/2010/09/Fokhagyma_Allium_sativum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93" y="2215486"/>
            <a:ext cx="4508651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124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LEVENDULA (</a:t>
            </a:r>
            <a:r>
              <a:rPr lang="hu-HU" dirty="0" err="1"/>
              <a:t>Lavandula</a:t>
            </a:r>
            <a:r>
              <a:rPr lang="hu-HU" dirty="0"/>
              <a:t> </a:t>
            </a:r>
            <a:r>
              <a:rPr lang="hu-HU" dirty="0" err="1"/>
              <a:t>offinicalis</a:t>
            </a:r>
            <a:r>
              <a:rPr lang="hu-HU" dirty="0"/>
              <a:t>)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42" y="2379259"/>
            <a:ext cx="5037666" cy="3778250"/>
          </a:xfr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45" y="2121184"/>
            <a:ext cx="5381767" cy="40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33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FEKETE BODZA (</a:t>
            </a:r>
            <a:r>
              <a:rPr lang="hu-HU" dirty="0" err="1"/>
              <a:t>Sambucus</a:t>
            </a:r>
            <a:r>
              <a:rPr lang="hu-HU" dirty="0"/>
              <a:t> </a:t>
            </a:r>
            <a:r>
              <a:rPr lang="hu-HU" dirty="0" err="1"/>
              <a:t>nigra</a:t>
            </a:r>
            <a:r>
              <a:rPr lang="hu-HU" dirty="0"/>
              <a:t>)</a:t>
            </a:r>
          </a:p>
        </p:txBody>
      </p:sp>
      <p:pic>
        <p:nvPicPr>
          <p:cNvPr id="15362" name="Picture 2" descr="http://www.tomorkenygimn.hu/diak/tanosvenyek/zsombo/1.%20allomas/bodza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779"/>
            <a:ext cx="6562076" cy="368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gyogynoveny.net/wp-content/uploads/2011/07/bodza_sambucus_nig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442" y="2565779"/>
            <a:ext cx="4898962" cy="368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925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CITROMFŰ (Melissa </a:t>
            </a:r>
            <a:r>
              <a:rPr lang="hu-HU" dirty="0" err="1"/>
              <a:t>officinalis</a:t>
            </a:r>
            <a:r>
              <a:rPr lang="hu-HU" dirty="0"/>
              <a:t>)</a:t>
            </a:r>
          </a:p>
        </p:txBody>
      </p:sp>
      <p:pic>
        <p:nvPicPr>
          <p:cNvPr id="17410" name="Picture 2" descr="http://www.femcafe.hu/sites/default/files/images/citromf%C5%B1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01" y="2612243"/>
            <a:ext cx="5953125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0" y="2405464"/>
            <a:ext cx="5440908" cy="408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32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MÁLNA ÉS SZEDER (</a:t>
            </a:r>
            <a:r>
              <a:rPr lang="hu-HU" dirty="0" err="1"/>
              <a:t>Rubus</a:t>
            </a:r>
            <a:r>
              <a:rPr lang="hu-HU" dirty="0"/>
              <a:t>)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50" y="1905000"/>
            <a:ext cx="3609465" cy="4812621"/>
          </a:xfrm>
        </p:spPr>
      </p:pic>
      <p:pic>
        <p:nvPicPr>
          <p:cNvPr id="2052" name="Picture 4" descr="http://www.i-medic.ro/sites/default/files/plante-medicinale/rubi_fruticosi_fol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92" y="1905000"/>
            <a:ext cx="4812621" cy="48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967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CSALÁN (</a:t>
            </a:r>
            <a:r>
              <a:rPr lang="hu-HU" dirty="0" err="1"/>
              <a:t>Urtica</a:t>
            </a:r>
            <a:r>
              <a:rPr lang="hu-HU" dirty="0"/>
              <a:t> </a:t>
            </a:r>
            <a:r>
              <a:rPr lang="hu-HU" dirty="0" err="1"/>
              <a:t>dioica</a:t>
            </a:r>
            <a:r>
              <a:rPr lang="hu-HU" dirty="0"/>
              <a:t>)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35" y="1577456"/>
            <a:ext cx="3664056" cy="4885408"/>
          </a:xfrm>
        </p:spPr>
      </p:pic>
    </p:spTree>
    <p:extLst>
      <p:ext uri="{BB962C8B-B14F-4D97-AF65-F5344CB8AC3E}">
        <p14:creationId xmlns:p14="http://schemas.microsoft.com/office/powerpoint/2010/main" val="2895963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MENTAFAJOK (</a:t>
            </a:r>
            <a:r>
              <a:rPr lang="hu-HU" dirty="0" err="1"/>
              <a:t>Mentha</a:t>
            </a:r>
            <a:r>
              <a:rPr lang="hu-HU" dirty="0"/>
              <a:t> species)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9" y="2392907"/>
            <a:ext cx="5037666" cy="3778250"/>
          </a:xfr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37" y="2217855"/>
            <a:ext cx="5271069" cy="395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46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CSIPKERÓZSA (Rosa </a:t>
            </a:r>
            <a:r>
              <a:rPr lang="hu-HU" dirty="0" err="1"/>
              <a:t>canina</a:t>
            </a:r>
            <a:r>
              <a:rPr lang="hu-HU" dirty="0"/>
              <a:t>)</a:t>
            </a:r>
          </a:p>
        </p:txBody>
      </p:sp>
      <p:pic>
        <p:nvPicPr>
          <p:cNvPr id="18434" name="Picture 2" descr="http://gyorgytea.hu/wp-content/uploads/2011/05/shutterstock_13439555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440" y="2265528"/>
            <a:ext cx="5447547" cy="363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20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KÖRÖMVIRÁG (</a:t>
            </a:r>
            <a:r>
              <a:rPr lang="hu-HU" dirty="0" err="1"/>
              <a:t>Calendula</a:t>
            </a:r>
            <a:r>
              <a:rPr lang="hu-HU" dirty="0"/>
              <a:t> </a:t>
            </a:r>
            <a:r>
              <a:rPr lang="hu-HU" dirty="0" err="1"/>
              <a:t>officinalis</a:t>
            </a:r>
            <a:r>
              <a:rPr lang="hu-HU" dirty="0"/>
              <a:t>)</a:t>
            </a:r>
          </a:p>
        </p:txBody>
      </p:sp>
      <p:pic>
        <p:nvPicPr>
          <p:cNvPr id="21506" name="Picture 2" descr="http://www.provitamin.hu/pictures/articlepics/lexikon/koromvira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88" y="2338317"/>
            <a:ext cx="5037666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3767" y="2126255"/>
            <a:ext cx="5000009" cy="375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51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89212" y="419394"/>
            <a:ext cx="8911687" cy="1280890"/>
          </a:xfrm>
        </p:spPr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2447498"/>
            <a:ext cx="8915400" cy="3777622"/>
          </a:xfrm>
        </p:spPr>
        <p:txBody>
          <a:bodyPr>
            <a:normAutofit/>
          </a:bodyPr>
          <a:lstStyle/>
          <a:p>
            <a:r>
              <a:rPr lang="hu-HU" sz="3200" dirty="0"/>
              <a:t>KÖSZÖNÖM MEGTISZTELŐ FIGYELMÜKET!</a:t>
            </a:r>
          </a:p>
        </p:txBody>
      </p:sp>
    </p:spTree>
    <p:extLst>
      <p:ext uri="{BB962C8B-B14F-4D97-AF65-F5344CB8AC3E}">
        <p14:creationId xmlns:p14="http://schemas.microsoft.com/office/powerpoint/2010/main" val="44688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TEAKÉSZÍTÉS SZABÁLYAI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- fém / műanyag / egyéb</a:t>
            </a:r>
          </a:p>
          <a:p>
            <a:r>
              <a:rPr lang="hu-HU" dirty="0">
                <a:solidFill>
                  <a:schemeClr val="tx1"/>
                </a:solidFill>
              </a:rPr>
              <a:t>- mikor? (reggel vagy este)</a:t>
            </a:r>
          </a:p>
          <a:p>
            <a:r>
              <a:rPr lang="hu-HU" dirty="0">
                <a:solidFill>
                  <a:schemeClr val="tx1"/>
                </a:solidFill>
              </a:rPr>
              <a:t>- hogyan?</a:t>
            </a:r>
          </a:p>
          <a:p>
            <a:r>
              <a:rPr lang="hu-HU" dirty="0">
                <a:solidFill>
                  <a:schemeClr val="tx1"/>
                </a:solidFill>
              </a:rPr>
              <a:t>- mivel?</a:t>
            </a:r>
          </a:p>
          <a:p>
            <a:r>
              <a:rPr lang="hu-HU" dirty="0">
                <a:solidFill>
                  <a:schemeClr val="tx1"/>
                </a:solidFill>
              </a:rPr>
              <a:t>- mennyit?</a:t>
            </a:r>
          </a:p>
          <a:p>
            <a:r>
              <a:rPr lang="hu-HU" dirty="0">
                <a:solidFill>
                  <a:schemeClr val="tx1"/>
                </a:solidFill>
              </a:rPr>
              <a:t>- friss vagy szárított?</a:t>
            </a:r>
          </a:p>
          <a:p>
            <a:endParaRPr lang="hu-HU" dirty="0">
              <a:solidFill>
                <a:schemeClr val="tx1"/>
              </a:solidFill>
            </a:endParaRPr>
          </a:p>
          <a:p>
            <a:r>
              <a:rPr lang="hu-HU" dirty="0">
                <a:solidFill>
                  <a:schemeClr val="tx1"/>
                </a:solidFill>
              </a:rPr>
              <a:t>- fél óránál tovább ne</a:t>
            </a:r>
          </a:p>
          <a:p>
            <a:r>
              <a:rPr lang="hu-HU" dirty="0">
                <a:solidFill>
                  <a:schemeClr val="tx1"/>
                </a:solidFill>
              </a:rPr>
              <a:t>- 24 óra állás</a:t>
            </a:r>
          </a:p>
        </p:txBody>
      </p:sp>
      <p:pic>
        <p:nvPicPr>
          <p:cNvPr id="4" name="Picture 2" descr="Képtalálat a következőre: „gyógytea készíté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89" y="2425038"/>
            <a:ext cx="7733799" cy="38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24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FELHASZNÁLÁS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u="sng" dirty="0">
                <a:solidFill>
                  <a:schemeClr val="tx1"/>
                </a:solidFill>
              </a:rPr>
              <a:t>Tea:</a:t>
            </a:r>
          </a:p>
          <a:p>
            <a:r>
              <a:rPr lang="hu-HU" dirty="0"/>
              <a:t>- főzet</a:t>
            </a:r>
          </a:p>
          <a:p>
            <a:r>
              <a:rPr lang="hu-HU" dirty="0"/>
              <a:t>- forrázat</a:t>
            </a:r>
          </a:p>
          <a:p>
            <a:r>
              <a:rPr lang="hu-HU" dirty="0"/>
              <a:t>- </a:t>
            </a:r>
            <a:r>
              <a:rPr lang="hu-HU" dirty="0" err="1"/>
              <a:t>macerátum</a:t>
            </a:r>
            <a:endParaRPr lang="hu-HU" dirty="0"/>
          </a:p>
          <a:p>
            <a:endParaRPr lang="hu-HU" dirty="0"/>
          </a:p>
          <a:p>
            <a:r>
              <a:rPr lang="hu-HU" b="1" u="sng" dirty="0"/>
              <a:t>Kivonat:</a:t>
            </a:r>
          </a:p>
          <a:p>
            <a:r>
              <a:rPr lang="hu-HU" dirty="0"/>
              <a:t>- olajos</a:t>
            </a:r>
          </a:p>
          <a:p>
            <a:r>
              <a:rPr lang="hu-HU" dirty="0"/>
              <a:t>- alkoholos</a:t>
            </a:r>
          </a:p>
          <a:p>
            <a:endParaRPr lang="hu-HU" dirty="0"/>
          </a:p>
        </p:txBody>
      </p:sp>
      <p:pic>
        <p:nvPicPr>
          <p:cNvPr id="4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21" y="176337"/>
            <a:ext cx="4766511" cy="317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éptalálat a következőre: „fenyőszirup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28" y="3258398"/>
            <a:ext cx="5812971" cy="347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878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GYÓGYNÖVÉNYEK GYŰJTÉSE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- védett</a:t>
            </a:r>
          </a:p>
          <a:p>
            <a:r>
              <a:rPr lang="hu-HU" dirty="0"/>
              <a:t>- tiszta hely</a:t>
            </a:r>
          </a:p>
          <a:p>
            <a:r>
              <a:rPr lang="hu-HU" dirty="0"/>
              <a:t>- mit, mikor? (levél, virág, gyökér, termés)</a:t>
            </a:r>
          </a:p>
          <a:p>
            <a:r>
              <a:rPr lang="hu-HU" dirty="0"/>
              <a:t>- ne az </a:t>
            </a:r>
            <a:r>
              <a:rPr lang="hu-HU" dirty="0" err="1"/>
              <a:t>összeset</a:t>
            </a:r>
            <a:endParaRPr lang="hu-HU" dirty="0"/>
          </a:p>
          <a:p>
            <a:r>
              <a:rPr lang="hu-HU" dirty="0"/>
              <a:t>- eszközigény</a:t>
            </a:r>
          </a:p>
          <a:p>
            <a:r>
              <a:rPr lang="hu-HU" dirty="0"/>
              <a:t>- időjárás</a:t>
            </a:r>
          </a:p>
          <a:p>
            <a:r>
              <a:rPr lang="hu-HU" dirty="0"/>
              <a:t>- hasonmások</a:t>
            </a:r>
          </a:p>
          <a:p>
            <a:r>
              <a:rPr lang="hu-HU" dirty="0"/>
              <a:t>- 2kg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15" y="1596572"/>
            <a:ext cx="6233306" cy="467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25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429"/>
            <a:ext cx="4143674" cy="310775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3735" y="1282370"/>
            <a:ext cx="4399508" cy="329963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4909"/>
          <a:stretch/>
        </p:blipFill>
        <p:spPr>
          <a:xfrm>
            <a:off x="7443305" y="2575491"/>
            <a:ext cx="4544972" cy="396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74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7" y="212748"/>
            <a:ext cx="4578459" cy="343530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1763" y="1867706"/>
            <a:ext cx="4781645" cy="35862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2"/>
          <a:stretch/>
        </p:blipFill>
        <p:spPr>
          <a:xfrm>
            <a:off x="7246961" y="3778702"/>
            <a:ext cx="4887893" cy="307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48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MEZEI KAKUKKFŰ (</a:t>
            </a:r>
            <a:r>
              <a:rPr lang="hu-HU" dirty="0" err="1"/>
              <a:t>Thymus</a:t>
            </a:r>
            <a:r>
              <a:rPr lang="hu-HU" dirty="0"/>
              <a:t> </a:t>
            </a:r>
            <a:r>
              <a:rPr lang="hu-HU" dirty="0" err="1"/>
              <a:t>vulgaris</a:t>
            </a:r>
            <a:r>
              <a:rPr lang="hu-HU" dirty="0"/>
              <a:t>)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54" y="1700284"/>
            <a:ext cx="3668246" cy="489099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94" y="1234533"/>
            <a:ext cx="4017560" cy="5356746"/>
          </a:xfrm>
          <a:prstGeom prst="rect">
            <a:avLst/>
          </a:prstGeom>
        </p:spPr>
      </p:pic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22053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ORVOSI ZSÁLYA (</a:t>
            </a:r>
            <a:r>
              <a:rPr lang="hu-HU" dirty="0" err="1"/>
              <a:t>Salvia</a:t>
            </a:r>
            <a:r>
              <a:rPr lang="hu-HU" dirty="0"/>
              <a:t> </a:t>
            </a:r>
            <a:r>
              <a:rPr lang="hu-HU" dirty="0" err="1"/>
              <a:t>officinalis</a:t>
            </a:r>
            <a:r>
              <a:rPr lang="hu-HU" dirty="0"/>
              <a:t>), IZSÓP (</a:t>
            </a:r>
            <a:r>
              <a:rPr lang="hu-HU" dirty="0" err="1"/>
              <a:t>Hyssopus</a:t>
            </a:r>
            <a:r>
              <a:rPr lang="hu-HU" dirty="0"/>
              <a:t> </a:t>
            </a:r>
            <a:r>
              <a:rPr lang="hu-HU" dirty="0" err="1"/>
              <a:t>officinalis</a:t>
            </a:r>
            <a:r>
              <a:rPr lang="hu-HU" dirty="0"/>
              <a:t>)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2" y="2502089"/>
            <a:ext cx="5037666" cy="3778250"/>
          </a:xfrm>
        </p:spPr>
      </p:pic>
      <p:pic>
        <p:nvPicPr>
          <p:cNvPr id="6146" name="Picture 2" descr="http://www.zoldstudio.viragcenter.hu/fuszer/izsop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250" y="2502089"/>
            <a:ext cx="5037667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551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GYERMEKLÁNCFŰ (</a:t>
            </a:r>
            <a:r>
              <a:rPr lang="hu-HU" dirty="0" err="1"/>
              <a:t>Taraxacum</a:t>
            </a:r>
            <a:r>
              <a:rPr lang="hu-HU" dirty="0"/>
              <a:t> </a:t>
            </a:r>
            <a:r>
              <a:rPr lang="hu-HU" dirty="0" err="1"/>
              <a:t>officinale</a:t>
            </a:r>
            <a:r>
              <a:rPr lang="hu-HU" dirty="0"/>
              <a:t>)</a:t>
            </a:r>
          </a:p>
        </p:txBody>
      </p:sp>
      <p:pic>
        <p:nvPicPr>
          <p:cNvPr id="3074" name="Picture 2" descr="http://image.hotdog.hu/user/tengerszem/potkepek/nf03pitypa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63" y="2447499"/>
            <a:ext cx="5546055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8938" y="2666337"/>
            <a:ext cx="4454099" cy="33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58490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9_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10_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12_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13_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647</TotalTime>
  <Words>169</Words>
  <Application>Microsoft Office PowerPoint</Application>
  <PresentationFormat>Szélesvásznú</PresentationFormat>
  <Paragraphs>44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6</vt:i4>
      </vt:variant>
      <vt:variant>
        <vt:lpstr>Diacímek</vt:lpstr>
      </vt:variant>
      <vt:variant>
        <vt:i4>19</vt:i4>
      </vt:variant>
    </vt:vector>
  </HeadingPairs>
  <TitlesOfParts>
    <vt:vector size="30" baseType="lpstr">
      <vt:lpstr>Arial</vt:lpstr>
      <vt:lpstr>Century Gothic</vt:lpstr>
      <vt:lpstr>Times New Roman</vt:lpstr>
      <vt:lpstr>Trebuchet MS</vt:lpstr>
      <vt:lpstr>Wingdings 3</vt:lpstr>
      <vt:lpstr>Szálak</vt:lpstr>
      <vt:lpstr>Fazetta</vt:lpstr>
      <vt:lpstr>9_Fazetta</vt:lpstr>
      <vt:lpstr>10_Fazetta</vt:lpstr>
      <vt:lpstr>12_Fazetta</vt:lpstr>
      <vt:lpstr>13_Fazetta</vt:lpstr>
      <vt:lpstr>Hazai gyógynövények az egészség szolgálatában, megelőzés és terápia</vt:lpstr>
      <vt:lpstr>TEAKÉSZÍTÉS SZABÁLYAI</vt:lpstr>
      <vt:lpstr>FELHASZNÁLÁS</vt:lpstr>
      <vt:lpstr>GYÓGYNÖVÉNYEK GYŰJTÉSE</vt:lpstr>
      <vt:lpstr>PowerPoint bemutató</vt:lpstr>
      <vt:lpstr>PowerPoint bemutató</vt:lpstr>
      <vt:lpstr>MEZEI KAKUKKFŰ (Thymus vulgaris)</vt:lpstr>
      <vt:lpstr>ORVOSI ZSÁLYA (Salvia officinalis), IZSÓP (Hyssopus officinalis)</vt:lpstr>
      <vt:lpstr>GYERMEKLÁNCFŰ (Taraxacum officinale)</vt:lpstr>
      <vt:lpstr>FOKHAGYMA</vt:lpstr>
      <vt:lpstr>LEVENDULA (Lavandula offinicalis)</vt:lpstr>
      <vt:lpstr>FEKETE BODZA (Sambucus nigra)</vt:lpstr>
      <vt:lpstr>CITROMFŰ (Melissa officinalis)</vt:lpstr>
      <vt:lpstr>MÁLNA ÉS SZEDER (Rubus)</vt:lpstr>
      <vt:lpstr>CSALÁN (Urtica dioica)</vt:lpstr>
      <vt:lpstr>MENTAFAJOK (Mentha species)</vt:lpstr>
      <vt:lpstr>CSIPKERÓZSA (Rosa canina)</vt:lpstr>
      <vt:lpstr>KÖRÖMVIRÁG (Calendula officinalis)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User</dc:creator>
  <cp:lastModifiedBy>Sebestyén Andrea</cp:lastModifiedBy>
  <cp:revision>119</cp:revision>
  <dcterms:created xsi:type="dcterms:W3CDTF">2015-07-20T13:29:25Z</dcterms:created>
  <dcterms:modified xsi:type="dcterms:W3CDTF">2024-03-20T12:40:53Z</dcterms:modified>
</cp:coreProperties>
</file>