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s/slide47.xml" ContentType="application/vnd.openxmlformats-officedocument.presentationml.slide+xml"/>
  <Override PartName="/ppt/slides/slide56.xml" ContentType="application/vnd.openxmlformats-officedocument.presentationml.slide+xml"/>
  <Override PartName="/ppt/slides/slide58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s/slide45.xml" ContentType="application/vnd.openxmlformats-officedocument.presentationml.slide+xml"/>
  <Override PartName="/ppt/slides/slide54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slides/slide5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wmf" ContentType="image/x-wmf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s/slide50.xml" ContentType="application/vnd.openxmlformats-officedocument.presentationml.slide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49.xml" ContentType="application/vnd.openxmlformats-officedocument.presentationml.slide+xml"/>
  <Override PartName="/ppt/slides/slide5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48.xml" ContentType="application/vnd.openxmlformats-officedocument.presentationml.slide+xml"/>
  <Override PartName="/ppt/slides/slide57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slides/slide55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s/slide53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presentation.xml" ContentType="application/vnd.ms-powerpoint.presentation.macroEnabled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s/slide51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0.xml" ContentType="application/vnd.openxmlformats-officedocument.presentationml.slideLayout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wmf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9" r:id="rId1"/>
  </p:sldMasterIdLst>
  <p:sldIdLst>
    <p:sldId id="256" r:id="rId2"/>
    <p:sldId id="301" r:id="rId3"/>
    <p:sldId id="398" r:id="rId4"/>
    <p:sldId id="355" r:id="rId5"/>
    <p:sldId id="354" r:id="rId6"/>
    <p:sldId id="353" r:id="rId7"/>
    <p:sldId id="310" r:id="rId8"/>
    <p:sldId id="343" r:id="rId9"/>
    <p:sldId id="344" r:id="rId10"/>
    <p:sldId id="346" r:id="rId11"/>
    <p:sldId id="347" r:id="rId12"/>
    <p:sldId id="399" r:id="rId13"/>
    <p:sldId id="290" r:id="rId14"/>
    <p:sldId id="287" r:id="rId15"/>
    <p:sldId id="400" r:id="rId16"/>
    <p:sldId id="327" r:id="rId17"/>
    <p:sldId id="328" r:id="rId18"/>
    <p:sldId id="329" r:id="rId19"/>
    <p:sldId id="330" r:id="rId20"/>
    <p:sldId id="331" r:id="rId21"/>
    <p:sldId id="332" r:id="rId22"/>
    <p:sldId id="335" r:id="rId23"/>
    <p:sldId id="298" r:id="rId24"/>
    <p:sldId id="291" r:id="rId25"/>
    <p:sldId id="292" r:id="rId26"/>
    <p:sldId id="261" r:id="rId27"/>
    <p:sldId id="260" r:id="rId28"/>
    <p:sldId id="362" r:id="rId29"/>
    <p:sldId id="363" r:id="rId30"/>
    <p:sldId id="364" r:id="rId31"/>
    <p:sldId id="365" r:id="rId32"/>
    <p:sldId id="366" r:id="rId33"/>
    <p:sldId id="367" r:id="rId34"/>
    <p:sldId id="263" r:id="rId35"/>
    <p:sldId id="369" r:id="rId36"/>
    <p:sldId id="370" r:id="rId37"/>
    <p:sldId id="373" r:id="rId38"/>
    <p:sldId id="374" r:id="rId39"/>
    <p:sldId id="376" r:id="rId40"/>
    <p:sldId id="377" r:id="rId41"/>
    <p:sldId id="378" r:id="rId42"/>
    <p:sldId id="379" r:id="rId43"/>
    <p:sldId id="380" r:id="rId44"/>
    <p:sldId id="381" r:id="rId45"/>
    <p:sldId id="383" r:id="rId46"/>
    <p:sldId id="384" r:id="rId47"/>
    <p:sldId id="264" r:id="rId48"/>
    <p:sldId id="293" r:id="rId49"/>
    <p:sldId id="385" r:id="rId50"/>
    <p:sldId id="390" r:id="rId51"/>
    <p:sldId id="388" r:id="rId52"/>
    <p:sldId id="389" r:id="rId53"/>
    <p:sldId id="386" r:id="rId54"/>
    <p:sldId id="387" r:id="rId55"/>
    <p:sldId id="308" r:id="rId56"/>
    <p:sldId id="392" r:id="rId57"/>
    <p:sldId id="393" r:id="rId58"/>
    <p:sldId id="265" r:id="rId59"/>
    <p:sldId id="259" r:id="rId60"/>
  </p:sldIdLst>
  <p:sldSz cx="9144000" cy="6858000" type="screen4x3"/>
  <p:notesSz cx="6858000" cy="9144000"/>
  <p:defaultTextStyle>
    <a:defPPr>
      <a:defRPr lang="hu-HU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Tahoma" pitchFamily="34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Tahoma" pitchFamily="34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Tahoma" pitchFamily="34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Tahoma" pitchFamily="34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Tahoma" pitchFamily="34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Tahoma" pitchFamily="34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Tahoma" pitchFamily="34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Tahoma" pitchFamily="34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Tahoma" pitchFamily="34" charset="0"/>
        <a:ea typeface="+mn-ea"/>
        <a:cs typeface="Arial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73" d="100"/>
          <a:sy n="73" d="100"/>
        </p:scale>
        <p:origin x="-144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63" Type="http://schemas.openxmlformats.org/officeDocument/2006/relationships/theme" Target="theme/theme1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62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slide" Target="slides/slide57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slide" Target="slides/slide56.xml"/><Relationship Id="rId61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slide" Target="slides/slide5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slide" Target="slides/slide55.xml"/><Relationship Id="rId64" Type="http://schemas.openxmlformats.org/officeDocument/2006/relationships/tableStyles" Target="tableStyles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slide" Target="slides/slide5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Címd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2"/>
          <p:cNvGrpSpPr>
            <a:grpSpLocks/>
          </p:cNvGrpSpPr>
          <p:nvPr/>
        </p:nvGrpSpPr>
        <p:grpSpPr bwMode="auto">
          <a:xfrm>
            <a:off x="0" y="0"/>
            <a:ext cx="8458200" cy="5943600"/>
            <a:chOff x="0" y="0"/>
            <a:chExt cx="5328" cy="3744"/>
          </a:xfrm>
        </p:grpSpPr>
        <p:sp>
          <p:nvSpPr>
            <p:cNvPr id="5" name="Freeform 3"/>
            <p:cNvSpPr>
              <a:spLocks/>
            </p:cNvSpPr>
            <p:nvPr/>
          </p:nvSpPr>
          <p:spPr bwMode="hidden">
            <a:xfrm>
              <a:off x="0" y="1440"/>
              <a:ext cx="5155" cy="2304"/>
            </a:xfrm>
            <a:custGeom>
              <a:avLst/>
              <a:gdLst/>
              <a:ahLst/>
              <a:cxnLst>
                <a:cxn ang="0">
                  <a:pos x="5154" y="1769"/>
                </a:cxn>
                <a:cxn ang="0">
                  <a:pos x="0" y="2304"/>
                </a:cxn>
                <a:cxn ang="0">
                  <a:pos x="0" y="1252"/>
                </a:cxn>
                <a:cxn ang="0">
                  <a:pos x="5155" y="0"/>
                </a:cxn>
                <a:cxn ang="0">
                  <a:pos x="5155" y="1416"/>
                </a:cxn>
                <a:cxn ang="0">
                  <a:pos x="5154" y="1769"/>
                </a:cxn>
              </a:cxnLst>
              <a:rect l="0" t="0" r="r" b="b"/>
              <a:pathLst>
                <a:path w="5155" h="2304">
                  <a:moveTo>
                    <a:pt x="5154" y="1769"/>
                  </a:moveTo>
                  <a:lnTo>
                    <a:pt x="0" y="2304"/>
                  </a:lnTo>
                  <a:lnTo>
                    <a:pt x="0" y="1252"/>
                  </a:lnTo>
                  <a:lnTo>
                    <a:pt x="5155" y="0"/>
                  </a:lnTo>
                  <a:lnTo>
                    <a:pt x="5155" y="1416"/>
                  </a:lnTo>
                  <a:lnTo>
                    <a:pt x="5154" y="1769"/>
                  </a:lnTo>
                  <a:close/>
                </a:path>
              </a:pathLst>
            </a:custGeom>
            <a:gradFill rotWithShape="1">
              <a:gsLst>
                <a:gs pos="0">
                  <a:schemeClr val="bg1">
                    <a:gamma/>
                    <a:shade val="84706"/>
                    <a:invGamma/>
                  </a:schemeClr>
                </a:gs>
                <a:gs pos="100000">
                  <a:schemeClr val="bg1"/>
                </a:gs>
              </a:gsLst>
              <a:lin ang="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hu-HU"/>
            </a:p>
          </p:txBody>
        </p:sp>
        <p:sp>
          <p:nvSpPr>
            <p:cNvPr id="6" name="Freeform 4"/>
            <p:cNvSpPr>
              <a:spLocks/>
            </p:cNvSpPr>
            <p:nvPr/>
          </p:nvSpPr>
          <p:spPr bwMode="hidden">
            <a:xfrm>
              <a:off x="0" y="0"/>
              <a:ext cx="5328" cy="3689"/>
            </a:xfrm>
            <a:custGeom>
              <a:avLst/>
              <a:gdLst/>
              <a:ahLst/>
              <a:cxnLst>
                <a:cxn ang="0">
                  <a:pos x="5311" y="3209"/>
                </a:cxn>
                <a:cxn ang="0">
                  <a:pos x="0" y="3689"/>
                </a:cxn>
                <a:cxn ang="0">
                  <a:pos x="0" y="9"/>
                </a:cxn>
                <a:cxn ang="0">
                  <a:pos x="5328" y="0"/>
                </a:cxn>
                <a:cxn ang="0">
                  <a:pos x="5311" y="3209"/>
                </a:cxn>
              </a:cxnLst>
              <a:rect l="0" t="0" r="r" b="b"/>
              <a:pathLst>
                <a:path w="5328" h="3689">
                  <a:moveTo>
                    <a:pt x="5311" y="3209"/>
                  </a:moveTo>
                  <a:lnTo>
                    <a:pt x="0" y="3689"/>
                  </a:lnTo>
                  <a:lnTo>
                    <a:pt x="0" y="9"/>
                  </a:lnTo>
                  <a:lnTo>
                    <a:pt x="5328" y="0"/>
                  </a:lnTo>
                  <a:lnTo>
                    <a:pt x="5311" y="3209"/>
                  </a:lnTo>
                  <a:close/>
                </a:path>
              </a:pathLst>
            </a:custGeom>
            <a:gradFill rotWithShape="1">
              <a:gsLst>
                <a:gs pos="0">
                  <a:schemeClr val="bg2"/>
                </a:gs>
                <a:gs pos="100000">
                  <a:schemeClr val="bg1"/>
                </a:gs>
              </a:gsLst>
              <a:lin ang="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hu-HU"/>
            </a:p>
          </p:txBody>
        </p:sp>
      </p:grpSp>
      <p:sp>
        <p:nvSpPr>
          <p:cNvPr id="7173" name="Rectangle 5"/>
          <p:cNvSpPr>
            <a:spLocks noGrp="1" noChangeArrowheads="1"/>
          </p:cNvSpPr>
          <p:nvPr>
            <p:ph type="subTitle" sz="quarter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Font typeface="Wingdings" pitchFamily="2" charset="2"/>
              <a:buNone/>
              <a:defRPr/>
            </a:lvl1pPr>
          </a:lstStyle>
          <a:p>
            <a:r>
              <a:rPr lang="hu-HU"/>
              <a:t>Alcím mintájának szerkesztése</a:t>
            </a:r>
          </a:p>
        </p:txBody>
      </p:sp>
      <p:sp>
        <p:nvSpPr>
          <p:cNvPr id="7177" name="Rectangle 9"/>
          <p:cNvSpPr>
            <a:spLocks noGrp="1" noChangeArrowheads="1"/>
          </p:cNvSpPr>
          <p:nvPr>
            <p:ph type="ctrTitle" sz="quarter"/>
          </p:nvPr>
        </p:nvSpPr>
        <p:spPr>
          <a:xfrm>
            <a:off x="685800" y="1768475"/>
            <a:ext cx="7772400" cy="1736725"/>
          </a:xfrm>
        </p:spPr>
        <p:txBody>
          <a:bodyPr anchor="b" anchorCtr="1"/>
          <a:lstStyle>
            <a:lvl1pPr>
              <a:defRPr sz="5400"/>
            </a:lvl1pPr>
          </a:lstStyle>
          <a:p>
            <a:r>
              <a:rPr lang="hu-HU"/>
              <a:t>Mintacím szerkesztése</a:t>
            </a:r>
          </a:p>
        </p:txBody>
      </p:sp>
      <p:sp>
        <p:nvSpPr>
          <p:cNvPr id="7" name="Rectangle 6"/>
          <p:cNvSpPr>
            <a:spLocks noGrp="1" noChangeArrowheads="1"/>
          </p:cNvSpPr>
          <p:nvPr>
            <p:ph type="dt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8" name="Rectangle 7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9" name="Rectangle 8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03D34AE-7059-41D9-B0AE-3E40CD44AE62}" type="slidenum">
              <a:rPr lang="hu-HU"/>
              <a:pPr>
                <a:defRPr/>
              </a:pPr>
              <a:t>‹#›</a:t>
            </a:fld>
            <a:endParaRPr lang="hu-H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Cím és tartal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/>
              <a:t>Mintacím szerkesztése</a:t>
            </a:r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hu-HU"/>
              <a:t>Mintaszöveg szerkesztése</a:t>
            </a:r>
          </a:p>
          <a:p>
            <a:pPr lvl="1"/>
            <a:r>
              <a:rPr lang="hu-HU"/>
              <a:t>Második szint</a:t>
            </a:r>
          </a:p>
          <a:p>
            <a:pPr lvl="2"/>
            <a:r>
              <a:rPr lang="hu-HU"/>
              <a:t>Harmadik szint</a:t>
            </a:r>
          </a:p>
          <a:p>
            <a:pPr lvl="3"/>
            <a:r>
              <a:rPr lang="hu-HU"/>
              <a:t>Negyedik szint</a:t>
            </a:r>
          </a:p>
          <a:p>
            <a:pPr lvl="4"/>
            <a:r>
              <a:rPr lang="hu-HU"/>
              <a:t>Ötödik szint</a:t>
            </a:r>
          </a:p>
        </p:txBody>
      </p:sp>
      <p:sp>
        <p:nvSpPr>
          <p:cNvPr id="4" name="Rectangle 7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5" name="Rectangle 8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6" name="Rectangle 9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99AEE90-B0D2-4467-BC25-19BE75B4BCDF}" type="slidenum">
              <a:rPr lang="hu-HU"/>
              <a:pPr>
                <a:defRPr/>
              </a:pPr>
              <a:t>‹#›</a:t>
            </a:fld>
            <a:endParaRPr lang="hu-H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zakaszfejléc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hu-HU"/>
              <a:t>Mintacím szerkesztése</a:t>
            </a:r>
          </a:p>
        </p:txBody>
      </p:sp>
      <p:sp>
        <p:nvSpPr>
          <p:cNvPr id="3" name="Szöveg hely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hu-HU"/>
              <a:t>Mintaszöveg szerkesztése</a:t>
            </a:r>
          </a:p>
        </p:txBody>
      </p:sp>
      <p:sp>
        <p:nvSpPr>
          <p:cNvPr id="4" name="Rectangle 7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5" name="Rectangle 8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6" name="Rectangle 9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B743AC2-D709-4B9F-AC06-69D1B56E63BD}" type="slidenum">
              <a:rPr lang="hu-HU"/>
              <a:pPr>
                <a:defRPr/>
              </a:pPr>
              <a:t>‹#›</a:t>
            </a:fld>
            <a:endParaRPr lang="hu-H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2 tartalomrész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/>
              <a:t>Mintacím szerkesztése</a:t>
            </a:r>
          </a:p>
        </p:txBody>
      </p:sp>
      <p:sp>
        <p:nvSpPr>
          <p:cNvPr id="3" name="Tartalom helye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495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hu-HU"/>
              <a:t>Mintaszöveg szerkesztése</a:t>
            </a:r>
          </a:p>
          <a:p>
            <a:pPr lvl="1"/>
            <a:r>
              <a:rPr lang="hu-HU"/>
              <a:t>Második szint</a:t>
            </a:r>
          </a:p>
          <a:p>
            <a:pPr lvl="2"/>
            <a:r>
              <a:rPr lang="hu-HU"/>
              <a:t>Harmadik szint</a:t>
            </a:r>
          </a:p>
          <a:p>
            <a:pPr lvl="3"/>
            <a:r>
              <a:rPr lang="hu-HU"/>
              <a:t>Negyedik szint</a:t>
            </a:r>
          </a:p>
          <a:p>
            <a:pPr lvl="4"/>
            <a:r>
              <a:rPr lang="hu-HU"/>
              <a:t>Ötödik szint</a:t>
            </a:r>
          </a:p>
        </p:txBody>
      </p:sp>
      <p:sp>
        <p:nvSpPr>
          <p:cNvPr id="4" name="Tartalom helye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495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hu-HU"/>
              <a:t>Mintaszöveg szerkesztése</a:t>
            </a:r>
          </a:p>
          <a:p>
            <a:pPr lvl="1"/>
            <a:r>
              <a:rPr lang="hu-HU"/>
              <a:t>Második szint</a:t>
            </a:r>
          </a:p>
          <a:p>
            <a:pPr lvl="2"/>
            <a:r>
              <a:rPr lang="hu-HU"/>
              <a:t>Harmadik szint</a:t>
            </a:r>
          </a:p>
          <a:p>
            <a:pPr lvl="3"/>
            <a:r>
              <a:rPr lang="hu-HU"/>
              <a:t>Negyedik szint</a:t>
            </a:r>
          </a:p>
          <a:p>
            <a:pPr lvl="4"/>
            <a:r>
              <a:rPr lang="hu-HU"/>
              <a:t>Ötödik szint</a:t>
            </a:r>
          </a:p>
        </p:txBody>
      </p:sp>
      <p:sp>
        <p:nvSpPr>
          <p:cNvPr id="5" name="Rectangle 7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6" name="Rectangle 8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7" name="Rectangle 9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5D85511-E65A-4E25-91EE-E4C5077E4067}" type="slidenum">
              <a:rPr lang="hu-HU"/>
              <a:pPr>
                <a:defRPr/>
              </a:pPr>
              <a:t>‹#›</a:t>
            </a:fld>
            <a:endParaRPr lang="hu-H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Összehasonlítá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hu-HU"/>
              <a:t>Mintacím szerkesztése</a:t>
            </a:r>
          </a:p>
        </p:txBody>
      </p:sp>
      <p:sp>
        <p:nvSpPr>
          <p:cNvPr id="3" name="Szöveg hely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hu-HU"/>
              <a:t>Mintaszöveg szerkesztése</a:t>
            </a:r>
          </a:p>
        </p:txBody>
      </p:sp>
      <p:sp>
        <p:nvSpPr>
          <p:cNvPr id="4" name="Tartalom helye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hu-HU"/>
              <a:t>Mintaszöveg szerkesztése</a:t>
            </a:r>
          </a:p>
          <a:p>
            <a:pPr lvl="1"/>
            <a:r>
              <a:rPr lang="hu-HU"/>
              <a:t>Második szint</a:t>
            </a:r>
          </a:p>
          <a:p>
            <a:pPr lvl="2"/>
            <a:r>
              <a:rPr lang="hu-HU"/>
              <a:t>Harmadik szint</a:t>
            </a:r>
          </a:p>
          <a:p>
            <a:pPr lvl="3"/>
            <a:r>
              <a:rPr lang="hu-HU"/>
              <a:t>Negyedik szint</a:t>
            </a:r>
          </a:p>
          <a:p>
            <a:pPr lvl="4"/>
            <a:r>
              <a:rPr lang="hu-HU"/>
              <a:t>Ötödik szint</a:t>
            </a:r>
          </a:p>
        </p:txBody>
      </p:sp>
      <p:sp>
        <p:nvSpPr>
          <p:cNvPr id="5" name="Szöveg hely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hu-HU"/>
              <a:t>Mintaszöveg szerkesztése</a:t>
            </a:r>
          </a:p>
        </p:txBody>
      </p:sp>
      <p:sp>
        <p:nvSpPr>
          <p:cNvPr id="6" name="Tartalom helye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hu-HU"/>
              <a:t>Mintaszöveg szerkesztése</a:t>
            </a:r>
          </a:p>
          <a:p>
            <a:pPr lvl="1"/>
            <a:r>
              <a:rPr lang="hu-HU"/>
              <a:t>Második szint</a:t>
            </a:r>
          </a:p>
          <a:p>
            <a:pPr lvl="2"/>
            <a:r>
              <a:rPr lang="hu-HU"/>
              <a:t>Harmadik szint</a:t>
            </a:r>
          </a:p>
          <a:p>
            <a:pPr lvl="3"/>
            <a:r>
              <a:rPr lang="hu-HU"/>
              <a:t>Negyedik szint</a:t>
            </a:r>
          </a:p>
          <a:p>
            <a:pPr lvl="4"/>
            <a:r>
              <a:rPr lang="hu-HU"/>
              <a:t>Ötödik szint</a:t>
            </a:r>
          </a:p>
        </p:txBody>
      </p:sp>
      <p:sp>
        <p:nvSpPr>
          <p:cNvPr id="7" name="Rectangle 7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8" name="Rectangle 8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9" name="Rectangle 9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D616619-7E8F-4408-8C42-9D4F8BAD3210}" type="slidenum">
              <a:rPr lang="hu-HU"/>
              <a:pPr>
                <a:defRPr/>
              </a:pPr>
              <a:t>‹#›</a:t>
            </a:fld>
            <a:endParaRPr lang="hu-H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Csak cí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/>
              <a:t>Mintacím szerkesztése</a:t>
            </a:r>
          </a:p>
        </p:txBody>
      </p:sp>
      <p:sp>
        <p:nvSpPr>
          <p:cNvPr id="3" name="Rectangle 7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4" name="Rectangle 8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5" name="Rectangle 9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71693A4-B624-4064-96CB-954A02F5A84B}" type="slidenum">
              <a:rPr lang="hu-HU"/>
              <a:pPr>
                <a:defRPr/>
              </a:pPr>
              <a:t>‹#›</a:t>
            </a:fld>
            <a:endParaRPr lang="hu-H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Üre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7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3" name="Rectangle 8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4" name="Rectangle 9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FA1688D-D768-4931-80E1-4DFC9B84C220}" type="slidenum">
              <a:rPr lang="hu-HU"/>
              <a:pPr>
                <a:defRPr/>
              </a:pPr>
              <a:t>‹#›</a:t>
            </a:fld>
            <a:endParaRPr lang="hu-H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Tartalomrész képaláíráss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hu-HU"/>
              <a:t>Mintacím szerkesztése</a:t>
            </a:r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hu-HU"/>
              <a:t>Mintaszöveg szerkesztése</a:t>
            </a:r>
          </a:p>
          <a:p>
            <a:pPr lvl="1"/>
            <a:r>
              <a:rPr lang="hu-HU"/>
              <a:t>Második szint</a:t>
            </a:r>
          </a:p>
          <a:p>
            <a:pPr lvl="2"/>
            <a:r>
              <a:rPr lang="hu-HU"/>
              <a:t>Harmadik szint</a:t>
            </a:r>
          </a:p>
          <a:p>
            <a:pPr lvl="3"/>
            <a:r>
              <a:rPr lang="hu-HU"/>
              <a:t>Negyedik szint</a:t>
            </a:r>
          </a:p>
          <a:p>
            <a:pPr lvl="4"/>
            <a:r>
              <a:rPr lang="hu-HU"/>
              <a:t>Ötödik szint</a:t>
            </a:r>
          </a:p>
        </p:txBody>
      </p:sp>
      <p:sp>
        <p:nvSpPr>
          <p:cNvPr id="4" name="Szöveg hely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hu-HU"/>
              <a:t>Mintaszöveg szerkesztése</a:t>
            </a:r>
          </a:p>
        </p:txBody>
      </p:sp>
      <p:sp>
        <p:nvSpPr>
          <p:cNvPr id="5" name="Rectangle 7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6" name="Rectangle 8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7" name="Rectangle 9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79C3B33-60DF-4E5E-8141-B4F0F6955709}" type="slidenum">
              <a:rPr lang="hu-HU"/>
              <a:pPr>
                <a:defRPr/>
              </a:pPr>
              <a:t>‹#›</a:t>
            </a:fld>
            <a:endParaRPr lang="hu-H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Kép képaláíráss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hu-HU"/>
              <a:t>Mintacím szerkesztése</a:t>
            </a:r>
          </a:p>
        </p:txBody>
      </p:sp>
      <p:sp>
        <p:nvSpPr>
          <p:cNvPr id="3" name="Kép helye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hu-HU" noProof="0"/>
          </a:p>
        </p:txBody>
      </p:sp>
      <p:sp>
        <p:nvSpPr>
          <p:cNvPr id="4" name="Szöveg hely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hu-HU"/>
              <a:t>Mintaszöveg szerkesztése</a:t>
            </a:r>
          </a:p>
        </p:txBody>
      </p:sp>
      <p:sp>
        <p:nvSpPr>
          <p:cNvPr id="5" name="Rectangle 7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6" name="Rectangle 8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7" name="Rectangle 9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BC6BDD1-48EB-46D8-9E52-0CD4D8ADEB91}" type="slidenum">
              <a:rPr lang="hu-HU"/>
              <a:pPr>
                <a:defRPr/>
              </a:pPr>
              <a:t>‹#›</a:t>
            </a:fld>
            <a:endParaRPr lang="hu-H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Cím és függőleges szöve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/>
              <a:t>Mintacím szerkesztése</a:t>
            </a:r>
          </a:p>
        </p:txBody>
      </p:sp>
      <p:sp>
        <p:nvSpPr>
          <p:cNvPr id="3" name="Függőleges szöveg helye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hu-HU"/>
              <a:t>Mintaszöveg szerkesztése</a:t>
            </a:r>
          </a:p>
          <a:p>
            <a:pPr lvl="1"/>
            <a:r>
              <a:rPr lang="hu-HU"/>
              <a:t>Második szint</a:t>
            </a:r>
          </a:p>
          <a:p>
            <a:pPr lvl="2"/>
            <a:r>
              <a:rPr lang="hu-HU"/>
              <a:t>Harmadik szint</a:t>
            </a:r>
          </a:p>
          <a:p>
            <a:pPr lvl="3"/>
            <a:r>
              <a:rPr lang="hu-HU"/>
              <a:t>Negyedik szint</a:t>
            </a:r>
          </a:p>
          <a:p>
            <a:pPr lvl="4"/>
            <a:r>
              <a:rPr lang="hu-HU"/>
              <a:t>Ötödik szint</a:t>
            </a:r>
          </a:p>
        </p:txBody>
      </p:sp>
      <p:sp>
        <p:nvSpPr>
          <p:cNvPr id="4" name="Rectangle 7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5" name="Rectangle 8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6" name="Rectangle 9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724AC1D-A900-45A3-9E28-1805C69CC10B}" type="slidenum">
              <a:rPr lang="hu-HU"/>
              <a:pPr>
                <a:defRPr/>
              </a:pPr>
              <a:t>‹#›</a:t>
            </a:fld>
            <a:endParaRPr lang="hu-H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Függőleges cím és szöve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üggőleges cím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21362"/>
          </a:xfrm>
        </p:spPr>
        <p:txBody>
          <a:bodyPr vert="eaVert"/>
          <a:lstStyle/>
          <a:p>
            <a:r>
              <a:rPr lang="hu-HU"/>
              <a:t>Mintacím szerkesztése</a:t>
            </a:r>
          </a:p>
        </p:txBody>
      </p:sp>
      <p:sp>
        <p:nvSpPr>
          <p:cNvPr id="3" name="Függőleges szöveg helye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21362"/>
          </a:xfrm>
        </p:spPr>
        <p:txBody>
          <a:bodyPr vert="eaVert"/>
          <a:lstStyle/>
          <a:p>
            <a:pPr lvl="0"/>
            <a:r>
              <a:rPr lang="hu-HU"/>
              <a:t>Mintaszöveg szerkesztése</a:t>
            </a:r>
          </a:p>
          <a:p>
            <a:pPr lvl="1"/>
            <a:r>
              <a:rPr lang="hu-HU"/>
              <a:t>Második szint</a:t>
            </a:r>
          </a:p>
          <a:p>
            <a:pPr lvl="2"/>
            <a:r>
              <a:rPr lang="hu-HU"/>
              <a:t>Harmadik szint</a:t>
            </a:r>
          </a:p>
          <a:p>
            <a:pPr lvl="3"/>
            <a:r>
              <a:rPr lang="hu-HU"/>
              <a:t>Negyedik szint</a:t>
            </a:r>
          </a:p>
          <a:p>
            <a:pPr lvl="4"/>
            <a:r>
              <a:rPr lang="hu-HU"/>
              <a:t>Ötödik szint</a:t>
            </a:r>
          </a:p>
        </p:txBody>
      </p:sp>
      <p:sp>
        <p:nvSpPr>
          <p:cNvPr id="4" name="Rectangle 7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5" name="Rectangle 8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6" name="Rectangle 9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3890B67-703B-4874-9BE5-1C708BC66B6F}" type="slidenum">
              <a:rPr lang="hu-HU"/>
              <a:pPr>
                <a:defRPr/>
              </a:pPr>
              <a:t>‹#›</a:t>
            </a:fld>
            <a:endParaRPr lang="hu-H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26" name="Group 2"/>
          <p:cNvGrpSpPr>
            <a:grpSpLocks/>
          </p:cNvGrpSpPr>
          <p:nvPr/>
        </p:nvGrpSpPr>
        <p:grpSpPr bwMode="auto">
          <a:xfrm>
            <a:off x="0" y="0"/>
            <a:ext cx="7242175" cy="1981200"/>
            <a:chOff x="0" y="0"/>
            <a:chExt cx="4562" cy="1248"/>
          </a:xfrm>
        </p:grpSpPr>
        <p:sp>
          <p:nvSpPr>
            <p:cNvPr id="6147" name="Freeform 3"/>
            <p:cNvSpPr>
              <a:spLocks/>
            </p:cNvSpPr>
            <p:nvPr/>
          </p:nvSpPr>
          <p:spPr bwMode="hidden">
            <a:xfrm>
              <a:off x="0" y="583"/>
              <a:ext cx="4487" cy="665"/>
            </a:xfrm>
            <a:custGeom>
              <a:avLst/>
              <a:gdLst/>
              <a:ahLst/>
              <a:cxnLst>
                <a:cxn ang="0">
                  <a:pos x="4800" y="299"/>
                </a:cxn>
                <a:cxn ang="0">
                  <a:pos x="0" y="665"/>
                </a:cxn>
                <a:cxn ang="0">
                  <a:pos x="0" y="0"/>
                </a:cxn>
                <a:cxn ang="0">
                  <a:pos x="4806" y="1"/>
                </a:cxn>
                <a:cxn ang="0">
                  <a:pos x="4800" y="153"/>
                </a:cxn>
                <a:cxn ang="0">
                  <a:pos x="4800" y="299"/>
                </a:cxn>
              </a:cxnLst>
              <a:rect l="0" t="0" r="r" b="b"/>
              <a:pathLst>
                <a:path w="4806" h="665">
                  <a:moveTo>
                    <a:pt x="4800" y="299"/>
                  </a:moveTo>
                  <a:lnTo>
                    <a:pt x="0" y="665"/>
                  </a:lnTo>
                  <a:lnTo>
                    <a:pt x="0" y="0"/>
                  </a:lnTo>
                  <a:lnTo>
                    <a:pt x="4806" y="1"/>
                  </a:lnTo>
                  <a:lnTo>
                    <a:pt x="4800" y="153"/>
                  </a:lnTo>
                  <a:lnTo>
                    <a:pt x="4800" y="299"/>
                  </a:lnTo>
                  <a:close/>
                </a:path>
              </a:pathLst>
            </a:custGeom>
            <a:gradFill rotWithShape="1">
              <a:gsLst>
                <a:gs pos="0">
                  <a:schemeClr val="bg1">
                    <a:gamma/>
                    <a:shade val="94118"/>
                    <a:invGamma/>
                  </a:schemeClr>
                </a:gs>
                <a:gs pos="100000">
                  <a:schemeClr val="bg1"/>
                </a:gs>
              </a:gsLst>
              <a:lin ang="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hu-HU"/>
            </a:p>
          </p:txBody>
        </p:sp>
        <p:sp>
          <p:nvSpPr>
            <p:cNvPr id="6148" name="Freeform 4"/>
            <p:cNvSpPr>
              <a:spLocks/>
            </p:cNvSpPr>
            <p:nvPr/>
          </p:nvSpPr>
          <p:spPr bwMode="hidden">
            <a:xfrm>
              <a:off x="0" y="0"/>
              <a:ext cx="4562" cy="1199"/>
            </a:xfrm>
            <a:custGeom>
              <a:avLst/>
              <a:gdLst/>
              <a:ahLst/>
              <a:cxnLst>
                <a:cxn ang="0">
                  <a:pos x="4560" y="932"/>
                </a:cxn>
                <a:cxn ang="0">
                  <a:pos x="0" y="1199"/>
                </a:cxn>
                <a:cxn ang="0">
                  <a:pos x="0" y="0"/>
                </a:cxn>
                <a:cxn ang="0">
                  <a:pos x="4562" y="0"/>
                </a:cxn>
                <a:cxn ang="0">
                  <a:pos x="4560" y="932"/>
                </a:cxn>
                <a:cxn ang="0">
                  <a:pos x="4560" y="932"/>
                </a:cxn>
              </a:cxnLst>
              <a:rect l="0" t="0" r="r" b="b"/>
              <a:pathLst>
                <a:path w="4562" h="1199">
                  <a:moveTo>
                    <a:pt x="4560" y="932"/>
                  </a:moveTo>
                  <a:lnTo>
                    <a:pt x="0" y="1199"/>
                  </a:lnTo>
                  <a:lnTo>
                    <a:pt x="0" y="0"/>
                  </a:lnTo>
                  <a:lnTo>
                    <a:pt x="4562" y="0"/>
                  </a:lnTo>
                  <a:lnTo>
                    <a:pt x="4560" y="932"/>
                  </a:lnTo>
                  <a:lnTo>
                    <a:pt x="4560" y="932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100000">
                  <a:schemeClr val="bg1"/>
                </a:gs>
              </a:gsLst>
              <a:lin ang="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hu-HU"/>
            </a:p>
          </p:txBody>
        </p:sp>
      </p:grpSp>
      <p:sp>
        <p:nvSpPr>
          <p:cNvPr id="6149" name="Rectangle 5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hu-HU" smtClean="0"/>
              <a:t>Mintacím szerkesztése</a:t>
            </a:r>
          </a:p>
        </p:txBody>
      </p:sp>
      <p:sp>
        <p:nvSpPr>
          <p:cNvPr id="6150" name="Rectangle 6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495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</a:p>
        </p:txBody>
      </p:sp>
      <p:sp>
        <p:nvSpPr>
          <p:cNvPr id="6151" name="Rectangle 7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8400"/>
            <a:ext cx="2133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>
                <a:effectLst>
                  <a:outerShdw blurRad="38100" dist="38100" dir="2700000" algn="tl">
                    <a:srgbClr val="000000"/>
                  </a:outerShdw>
                </a:effectLst>
              </a:defRPr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6152" name="Rectangle 8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ctr">
              <a:defRPr sz="1200">
                <a:effectLst>
                  <a:outerShdw blurRad="38100" dist="38100" dir="2700000" algn="tl">
                    <a:srgbClr val="000000"/>
                  </a:outerShdw>
                </a:effectLst>
              </a:defRPr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6153" name="Rectangle 9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8400"/>
            <a:ext cx="2133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>
                <a:effectLst>
                  <a:outerShdw blurRad="38100" dist="38100" dir="2700000" algn="tl">
                    <a:srgbClr val="000000"/>
                  </a:outerShdw>
                </a:effectLst>
              </a:defRPr>
            </a:lvl1pPr>
          </a:lstStyle>
          <a:p>
            <a:pPr>
              <a:defRPr/>
            </a:pPr>
            <a:fld id="{A2F735F2-A0EC-4D4A-BDD9-9F56B7C9C639}" type="slidenum">
              <a:rPr lang="hu-HU"/>
              <a:pPr>
                <a:defRPr/>
              </a:pPr>
              <a:t>‹#›</a:t>
            </a:fld>
            <a:endParaRPr lang="hu-HU"/>
          </a:p>
        </p:txBody>
      </p:sp>
    </p:spTree>
  </p:cSld>
  <p:clrMap bg1="dk2" tx1="lt1" bg2="dk1" tx2="lt2" accent1="accent1" accent2="accent2" accent3="accent3" accent4="accent4" accent5="accent5" accent6="accent6" hlink="hlink" folHlink="folHlink"/>
  <p:sldLayoutIdLst>
    <p:sldLayoutId id="2147483661" r:id="rId1"/>
    <p:sldLayoutId id="2147483651" r:id="rId2"/>
    <p:sldLayoutId id="2147483652" r:id="rId3"/>
    <p:sldLayoutId id="2147483653" r:id="rId4"/>
    <p:sldLayoutId id="2147483654" r:id="rId5"/>
    <p:sldLayoutId id="2147483655" r:id="rId6"/>
    <p:sldLayoutId id="2147483656" r:id="rId7"/>
    <p:sldLayoutId id="2147483657" r:id="rId8"/>
    <p:sldLayoutId id="2147483658" r:id="rId9"/>
    <p:sldLayoutId id="2147483659" r:id="rId10"/>
    <p:sldLayoutId id="2147483660" r:id="rId11"/>
  </p:sldLayoutIdLst>
  <p:timing>
    <p:tnLst>
      <p:par>
        <p:cTn id="1" dur="indefinite" restart="never" nodeType="tmRoot"/>
      </p:par>
    </p:tnLst>
  </p:timing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pitchFamily="34" charset="0"/>
          <a:cs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pitchFamily="34" charset="0"/>
          <a:cs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pitchFamily="34" charset="0"/>
          <a:cs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pitchFamily="34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pitchFamily="34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pitchFamily="34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pitchFamily="34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pitchFamily="34" charset="0"/>
          <a:cs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lr>
          <a:schemeClr val="hlink"/>
        </a:buClr>
        <a:buSzPct val="80000"/>
        <a:buFont typeface="Wingdings" pitchFamily="2" charset="2"/>
        <a:buChar char="n"/>
        <a:defRPr sz="32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lr>
          <a:schemeClr val="tx1"/>
        </a:buClr>
        <a:buChar char="–"/>
        <a:defRPr sz="28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lr>
          <a:schemeClr val="hlink"/>
        </a:buClr>
        <a:buFont typeface="Wingdings" pitchFamily="2" charset="2"/>
        <a:buChar char="§"/>
        <a:defRPr sz="24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lr>
          <a:schemeClr val="hlink"/>
        </a:buClr>
        <a:buFont typeface="Wingdings" pitchFamily="2" charset="2"/>
        <a:buChar char="§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lr>
          <a:schemeClr val="hlink"/>
        </a:buClr>
        <a:buFont typeface="Wingdings" pitchFamily="2" charset="2"/>
        <a:buChar char="§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lr>
          <a:schemeClr val="hlink"/>
        </a:buClr>
        <a:buFont typeface="Wingdings" pitchFamily="2" charset="2"/>
        <a:buChar char="§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lr>
          <a:schemeClr val="hlink"/>
        </a:buClr>
        <a:buFont typeface="Wingdings" pitchFamily="2" charset="2"/>
        <a:buChar char="§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lr>
          <a:schemeClr val="hlink"/>
        </a:buClr>
        <a:buFont typeface="Wingdings" pitchFamily="2" charset="2"/>
        <a:buChar char="§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cs typeface="+mn-cs"/>
        </a:defRPr>
      </a:lvl9pPr>
    </p:bodyStyle>
    <p:otherStyle>
      <a:defPPr>
        <a:defRPr lang="hu-H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jpeg"/><Relationship Id="rId5" Type="http://schemas.openxmlformats.org/officeDocument/2006/relationships/image" Target="../media/image4.jpeg"/><Relationship Id="rId4" Type="http://schemas.openxmlformats.org/officeDocument/2006/relationships/image" Target="../media/image3.jpe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4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7" Type="http://schemas.openxmlformats.org/officeDocument/2006/relationships/image" Target="../media/image17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6.jpeg"/><Relationship Id="rId5" Type="http://schemas.openxmlformats.org/officeDocument/2006/relationships/image" Target="../media/image15.jpeg"/><Relationship Id="rId4" Type="http://schemas.openxmlformats.org/officeDocument/2006/relationships/image" Target="../media/image14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1.jpe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eg"/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6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jpeg"/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7.jpeg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6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1.jpeg"/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4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6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4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7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6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7.jpeg"/><Relationship Id="rId1" Type="http://schemas.openxmlformats.org/officeDocument/2006/relationships/slideLayout" Target="../slideLayouts/slideLayout4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8.png"/><Relationship Id="rId1" Type="http://schemas.openxmlformats.org/officeDocument/2006/relationships/slideLayout" Target="../slideLayouts/slideLayout7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9.jpeg"/><Relationship Id="rId1" Type="http://schemas.openxmlformats.org/officeDocument/2006/relationships/slideLayout" Target="../slideLayouts/slideLayout2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0.jpeg"/><Relationship Id="rId1" Type="http://schemas.openxmlformats.org/officeDocument/2006/relationships/slideLayout" Target="../slideLayouts/slideLayout2.xml"/></Relationships>
</file>

<file path=ppt/slides/_rels/slide5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2.jpeg"/><Relationship Id="rId2" Type="http://schemas.openxmlformats.org/officeDocument/2006/relationships/image" Target="../media/image6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3.jpeg"/></Relationships>
</file>

<file path=ppt/slides/_rels/slide5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5.jpeg"/><Relationship Id="rId2" Type="http://schemas.openxmlformats.org/officeDocument/2006/relationships/image" Target="../media/image64.png"/><Relationship Id="rId1" Type="http://schemas.openxmlformats.org/officeDocument/2006/relationships/slideLayout" Target="../slideLayouts/slideLayout2.xml"/></Relationships>
</file>

<file path=ppt/slides/_rels/slide5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7.jpeg"/><Relationship Id="rId2" Type="http://schemas.openxmlformats.org/officeDocument/2006/relationships/image" Target="../media/image66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8.jpeg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9.jpeg"/><Relationship Id="rId1" Type="http://schemas.openxmlformats.org/officeDocument/2006/relationships/slideLayout" Target="../slideLayouts/slideLayout2.xml"/></Relationships>
</file>

<file path=ppt/slides/_rels/slide5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1.jpeg"/><Relationship Id="rId2" Type="http://schemas.openxmlformats.org/officeDocument/2006/relationships/image" Target="../media/image70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72.jpeg"/></Relationships>
</file>

<file path=ppt/slides/_rels/slide5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4.jpeg"/><Relationship Id="rId2" Type="http://schemas.openxmlformats.org/officeDocument/2006/relationships/image" Target="../media/image73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77.jpeg"/><Relationship Id="rId5" Type="http://schemas.openxmlformats.org/officeDocument/2006/relationships/image" Target="../media/image76.jpeg"/><Relationship Id="rId4" Type="http://schemas.openxmlformats.org/officeDocument/2006/relationships/image" Target="../media/image75.jpeg"/></Relationships>
</file>

<file path=ppt/slides/_rels/slide5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8.jpeg"/><Relationship Id="rId1" Type="http://schemas.openxmlformats.org/officeDocument/2006/relationships/slideLayout" Target="../slideLayouts/slideLayout7.xml"/></Relationships>
</file>

<file path=ppt/slides/_rels/slide5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9.jpeg"/><Relationship Id="rId1" Type="http://schemas.openxmlformats.org/officeDocument/2006/relationships/slideLayout" Target="../slideLayouts/slideLayout4.xml"/></Relationships>
</file>

<file path=ppt/slides/_rels/slide5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0.jpeg"/><Relationship Id="rId1" Type="http://schemas.openxmlformats.org/officeDocument/2006/relationships/slideLayout" Target="../slideLayouts/slideLayout7.xml"/></Relationships>
</file>

<file path=ppt/slides/_rels/slide59.xml.rels><?xml version="1.0" encoding="UTF-8" standalone="yes"?>
<Relationships xmlns="http://schemas.openxmlformats.org/package/2006/relationships"><Relationship Id="rId3" Type="http://schemas.openxmlformats.org/officeDocument/2006/relationships/hyperlink" Target="mailto:hajnalka.magyari@gmail.com" TargetMode="External"/><Relationship Id="rId2" Type="http://schemas.openxmlformats.org/officeDocument/2006/relationships/hyperlink" Target="https://www.facebook.com/pages/Dr-Beauty-Kozmetika/304495073002856?ref=ts&amp;fref=ts" TargetMode="Externa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81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2"/>
          <p:cNvSpPr>
            <a:spLocks noGrp="1" noChangeArrowheads="1"/>
          </p:cNvSpPr>
          <p:nvPr>
            <p:ph type="ctrTitle"/>
          </p:nvPr>
        </p:nvSpPr>
        <p:spPr>
          <a:xfrm>
            <a:off x="755650" y="404813"/>
            <a:ext cx="7772400" cy="1736725"/>
          </a:xfrm>
        </p:spPr>
        <p:txBody>
          <a:bodyPr/>
          <a:lstStyle/>
          <a:p>
            <a:pPr eaLnBrk="1" hangingPunct="1">
              <a:defRPr/>
            </a:pPr>
            <a:r>
              <a:rPr lang="hu-HU" sz="6600" b="1"/>
              <a:t>Az én stílusom</a:t>
            </a:r>
          </a:p>
        </p:txBody>
      </p:sp>
      <p:sp>
        <p:nvSpPr>
          <p:cNvPr id="2051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1331913" y="2708275"/>
            <a:ext cx="6400800" cy="1081088"/>
          </a:xfrm>
        </p:spPr>
        <p:txBody>
          <a:bodyPr/>
          <a:lstStyle/>
          <a:p>
            <a:pPr eaLnBrk="1" hangingPunct="1">
              <a:defRPr/>
            </a:pPr>
            <a:r>
              <a:rPr lang="hu-HU" sz="4000" b="1"/>
              <a:t>Stílustanfolyam nőknek</a:t>
            </a:r>
          </a:p>
        </p:txBody>
      </p:sp>
      <p:sp>
        <p:nvSpPr>
          <p:cNvPr id="2" name="Rectangle 3"/>
          <p:cNvSpPr>
            <a:spLocks noChangeArrowheads="1"/>
          </p:cNvSpPr>
          <p:nvPr/>
        </p:nvSpPr>
        <p:spPr bwMode="auto">
          <a:xfrm>
            <a:off x="2166938" y="5129213"/>
            <a:ext cx="6977062" cy="17287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algn="r">
              <a:spcBef>
                <a:spcPct val="20000"/>
              </a:spcBef>
              <a:buClr>
                <a:schemeClr val="hlink"/>
              </a:buClr>
              <a:buSzPct val="80000"/>
              <a:buFont typeface="Wingdings" pitchFamily="2" charset="2"/>
              <a:buNone/>
              <a:defRPr/>
            </a:pPr>
            <a:r>
              <a:rPr lang="hu-HU" sz="3200" b="1"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</a:rPr>
              <a:t>Dr. Kovácsné Magyari Hajnalka</a:t>
            </a:r>
          </a:p>
          <a:p>
            <a:pPr algn="r">
              <a:spcBef>
                <a:spcPct val="20000"/>
              </a:spcBef>
              <a:buClr>
                <a:schemeClr val="hlink"/>
              </a:buClr>
              <a:buSzPct val="80000"/>
              <a:buFont typeface="Wingdings" pitchFamily="2" charset="2"/>
              <a:buNone/>
              <a:defRPr/>
            </a:pPr>
            <a:r>
              <a:rPr lang="hu-HU" sz="3200" b="1"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</a:rPr>
              <a:t> </a:t>
            </a:r>
            <a:r>
              <a:rPr lang="hu-HU" sz="2400"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</a:rPr>
              <a:t>andragógus, bölcsész, szépségipari szakember</a:t>
            </a:r>
            <a:endParaRPr lang="hu-HU" sz="2400" b="1">
              <a:effectLst>
                <a:outerShdw blurRad="38100" dist="38100" dir="2700000" algn="tl">
                  <a:srgbClr val="000000"/>
                </a:outerShdw>
              </a:effectLst>
              <a:latin typeface="Arial" charset="0"/>
            </a:endParaRPr>
          </a:p>
          <a:p>
            <a:pPr algn="r">
              <a:spcBef>
                <a:spcPct val="20000"/>
              </a:spcBef>
              <a:buClr>
                <a:schemeClr val="hlink"/>
              </a:buClr>
              <a:buSzPct val="80000"/>
              <a:buFont typeface="Wingdings" pitchFamily="2" charset="2"/>
              <a:buNone/>
              <a:defRPr/>
            </a:pPr>
            <a:r>
              <a:rPr lang="hu-HU" sz="3200" b="1"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</a:rPr>
              <a:t>- </a:t>
            </a:r>
          </a:p>
        </p:txBody>
      </p:sp>
      <p:pic>
        <p:nvPicPr>
          <p:cNvPr id="13316" name="Picture 4" descr="1525738_1374385159518429_1315258847136860233_n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68313" y="3860800"/>
            <a:ext cx="1703387" cy="2809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299" name="Rectangle 3"/>
          <p:cNvSpPr>
            <a:spLocks noGrp="1" noChangeArrowheads="1"/>
          </p:cNvSpPr>
          <p:nvPr>
            <p:ph type="body" idx="4294967295"/>
          </p:nvPr>
        </p:nvSpPr>
        <p:spPr>
          <a:xfrm>
            <a:off x="914400" y="5805488"/>
            <a:ext cx="8229600" cy="4495800"/>
          </a:xfrm>
        </p:spPr>
        <p:txBody>
          <a:bodyPr/>
          <a:lstStyle/>
          <a:p>
            <a:pPr algn="ctr" eaLnBrk="1" hangingPunct="1">
              <a:buFont typeface="Wingdings" pitchFamily="2" charset="2"/>
              <a:buNone/>
              <a:defRPr/>
            </a:pPr>
            <a:r>
              <a:rPr lang="hu-HU" b="1"/>
              <a:t>Dr. Kovácsné Magyari Hajnalka</a:t>
            </a:r>
          </a:p>
          <a:p>
            <a:pPr eaLnBrk="1" hangingPunct="1">
              <a:buFont typeface="Wingdings" pitchFamily="2" charset="2"/>
              <a:buNone/>
              <a:defRPr/>
            </a:pPr>
            <a:r>
              <a:rPr lang="hu-HU" sz="2800"/>
              <a:t>- andragógus, bölcsész, szépségipari szakember -</a:t>
            </a:r>
          </a:p>
        </p:txBody>
      </p:sp>
      <p:pic>
        <p:nvPicPr>
          <p:cNvPr id="14338" name="Picture 4" descr="1525738_1374385159518429_1315258847136860233_n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180263" y="1484313"/>
            <a:ext cx="1963737" cy="3241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339" name="Picture 6" descr="1901740_648190511966642_2121267245759810948_n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23850" y="0"/>
            <a:ext cx="2593975" cy="34575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340" name="Picture 8" descr="10155887_648185461967147_4012589482858159787_n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179388" y="3492500"/>
            <a:ext cx="3201987" cy="2400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341" name="Picture 10" descr="1467210_477862375666124_320463608_n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3419475" y="2924175"/>
            <a:ext cx="3563938" cy="2673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342" name="Picture 12" descr="1005012_463477387104623_1382010560_n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3635375" y="0"/>
            <a:ext cx="3348038" cy="25114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Rectangle 2"/>
          <p:cNvSpPr>
            <a:spLocks noGrp="1" noChangeArrowheads="1"/>
          </p:cNvSpPr>
          <p:nvPr>
            <p:ph type="title" idx="4294967295"/>
          </p:nvPr>
        </p:nvSpPr>
        <p:spPr/>
        <p:txBody>
          <a:bodyPr/>
          <a:lstStyle/>
          <a:p>
            <a:pPr eaLnBrk="1" hangingPunct="1">
              <a:defRPr/>
            </a:pPr>
            <a:endParaRPr lang="hu-HU"/>
          </a:p>
        </p:txBody>
      </p:sp>
      <p:sp>
        <p:nvSpPr>
          <p:cNvPr id="22531" name="Rectangle 3"/>
          <p:cNvSpPr>
            <a:spLocks noGrp="1" noChangeArrowheads="1"/>
          </p:cNvSpPr>
          <p:nvPr>
            <p:ph type="body" idx="4294967295"/>
          </p:nvPr>
        </p:nvSpPr>
        <p:spPr/>
        <p:txBody>
          <a:bodyPr/>
          <a:lstStyle/>
          <a:p>
            <a:pPr eaLnBrk="1" hangingPunct="1">
              <a:defRPr/>
            </a:pPr>
            <a:endParaRPr lang="hu-HU"/>
          </a:p>
        </p:txBody>
      </p:sp>
      <p:pic>
        <p:nvPicPr>
          <p:cNvPr id="15363" name="Picture 4" descr="1391_460451464073882_1189717922_n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0050" name="Rectangle 2"/>
          <p:cNvSpPr>
            <a:spLocks noGrp="1" noChangeArrowheads="1"/>
          </p:cNvSpPr>
          <p:nvPr>
            <p:ph type="title"/>
          </p:nvPr>
        </p:nvSpPr>
        <p:spPr>
          <a:xfrm>
            <a:off x="468313" y="260350"/>
            <a:ext cx="8229600" cy="1143000"/>
          </a:xfrm>
        </p:spPr>
        <p:txBody>
          <a:bodyPr/>
          <a:lstStyle/>
          <a:p>
            <a:pPr eaLnBrk="1" hangingPunct="1">
              <a:defRPr/>
            </a:pPr>
            <a:r>
              <a:rPr lang="hu-HU" b="1"/>
              <a:t>Stílus</a:t>
            </a:r>
            <a:r>
              <a:rPr lang="hu-HU"/>
              <a:t> </a:t>
            </a:r>
          </a:p>
        </p:txBody>
      </p:sp>
      <p:sp>
        <p:nvSpPr>
          <p:cNvPr id="13005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250825" y="1916113"/>
            <a:ext cx="8229600" cy="4525962"/>
          </a:xfrm>
        </p:spPr>
        <p:txBody>
          <a:bodyPr/>
          <a:lstStyle/>
          <a:p>
            <a:pPr eaLnBrk="1" hangingPunct="1">
              <a:buFont typeface="Wingdings" pitchFamily="2" charset="2"/>
              <a:buNone/>
              <a:defRPr/>
            </a:pPr>
            <a:r>
              <a:rPr lang="hu-HU"/>
              <a:t>„A stílus az egyetlen olyan igazi luxus, amit bárki megengedhet magának, függetlenül attól, hogy mennyi pénze van.”</a:t>
            </a:r>
          </a:p>
          <a:p>
            <a:pPr eaLnBrk="1" hangingPunct="1">
              <a:buFont typeface="Wingdings" pitchFamily="2" charset="2"/>
              <a:buNone/>
              <a:defRPr/>
            </a:pPr>
            <a:r>
              <a:rPr lang="hu-HU"/>
              <a:t>	(Giorgio Armani) </a:t>
            </a:r>
          </a:p>
          <a:p>
            <a:pPr eaLnBrk="1" hangingPunct="1">
              <a:defRPr/>
            </a:pPr>
            <a:endParaRPr lang="hu-HU"/>
          </a:p>
          <a:p>
            <a:pPr eaLnBrk="1" hangingPunct="1">
              <a:defRPr/>
            </a:pPr>
            <a:endParaRPr lang="hu-HU"/>
          </a:p>
        </p:txBody>
      </p:sp>
      <p:pic>
        <p:nvPicPr>
          <p:cNvPr id="16387" name="Picture 4" descr="armani_eau_pour_homme01-800x1113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516688" y="3284538"/>
            <a:ext cx="2413000" cy="33575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902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hu-HU" b="1"/>
              <a:t>Stílus</a:t>
            </a:r>
            <a:r>
              <a:rPr lang="hu-HU"/>
              <a:t> </a:t>
            </a:r>
          </a:p>
        </p:txBody>
      </p:sp>
      <p:sp>
        <p:nvSpPr>
          <p:cNvPr id="12902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68313" y="1916113"/>
            <a:ext cx="8229600" cy="4495800"/>
          </a:xfrm>
        </p:spPr>
        <p:txBody>
          <a:bodyPr/>
          <a:lstStyle/>
          <a:p>
            <a:pPr eaLnBrk="1" hangingPunct="1">
              <a:defRPr/>
            </a:pPr>
            <a:r>
              <a:rPr lang="hu-HU"/>
              <a:t>Görög eredetű szó: „íróvessző”</a:t>
            </a:r>
          </a:p>
          <a:p>
            <a:pPr eaLnBrk="1" hangingPunct="1">
              <a:defRPr/>
            </a:pPr>
            <a:r>
              <a:rPr lang="hu-HU"/>
              <a:t>Jelentése: kifejezésmód</a:t>
            </a:r>
          </a:p>
          <a:p>
            <a:pPr eaLnBrk="1" hangingPunct="1">
              <a:defRPr/>
            </a:pPr>
            <a:r>
              <a:rPr lang="hu-HU"/>
              <a:t>Mindenhol jelen van:</a:t>
            </a:r>
          </a:p>
          <a:p>
            <a:pPr lvl="1" eaLnBrk="1" hangingPunct="1">
              <a:defRPr/>
            </a:pPr>
            <a:r>
              <a:rPr lang="hu-HU"/>
              <a:t>Művészetek (festészet, irodalom, zene, stb.)</a:t>
            </a:r>
          </a:p>
          <a:p>
            <a:pPr lvl="1" eaLnBrk="1" hangingPunct="1">
              <a:defRPr/>
            </a:pPr>
            <a:r>
              <a:rPr lang="hu-HU"/>
              <a:t>Építészet</a:t>
            </a:r>
          </a:p>
          <a:p>
            <a:pPr lvl="1" eaLnBrk="1" hangingPunct="1">
              <a:defRPr/>
            </a:pPr>
            <a:r>
              <a:rPr lang="hu-HU"/>
              <a:t>Beszéd</a:t>
            </a:r>
          </a:p>
          <a:p>
            <a:pPr lvl="1" eaLnBrk="1" hangingPunct="1">
              <a:defRPr/>
            </a:pPr>
            <a:r>
              <a:rPr lang="hu-HU"/>
              <a:t>Öltözködés, stb.</a:t>
            </a:r>
          </a:p>
          <a:p>
            <a:pPr eaLnBrk="1" hangingPunct="1">
              <a:defRPr/>
            </a:pPr>
            <a:endParaRPr lang="hu-H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800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hu-HU" b="1"/>
              <a:t>Mi a divat?</a:t>
            </a:r>
          </a:p>
        </p:txBody>
      </p:sp>
      <p:sp>
        <p:nvSpPr>
          <p:cNvPr id="12800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323850" y="1773238"/>
            <a:ext cx="8229600" cy="4495800"/>
          </a:xfrm>
        </p:spPr>
        <p:txBody>
          <a:bodyPr/>
          <a:lstStyle/>
          <a:p>
            <a:pPr eaLnBrk="1" hangingPunct="1">
              <a:defRPr/>
            </a:pPr>
            <a:r>
              <a:rPr lang="hu-HU"/>
              <a:t>Társadalmi változások </a:t>
            </a:r>
          </a:p>
          <a:p>
            <a:pPr eaLnBrk="1" hangingPunct="1">
              <a:buFont typeface="Wingdings" pitchFamily="2" charset="2"/>
              <a:buNone/>
              <a:defRPr/>
            </a:pPr>
            <a:r>
              <a:rPr lang="hu-HU"/>
              <a:t>hatására létrejövő jelenség</a:t>
            </a:r>
          </a:p>
          <a:p>
            <a:pPr eaLnBrk="1" hangingPunct="1">
              <a:defRPr/>
            </a:pPr>
            <a:r>
              <a:rPr lang="hu-HU"/>
              <a:t>Mindenhol jelen van</a:t>
            </a:r>
          </a:p>
          <a:p>
            <a:pPr eaLnBrk="1" hangingPunct="1">
              <a:defRPr/>
            </a:pPr>
            <a:r>
              <a:rPr lang="hu-HU"/>
              <a:t>Nem az egyén határozza</a:t>
            </a:r>
          </a:p>
          <a:p>
            <a:pPr eaLnBrk="1" hangingPunct="1">
              <a:buFont typeface="Wingdings" pitchFamily="2" charset="2"/>
              <a:buNone/>
              <a:defRPr/>
            </a:pPr>
            <a:r>
              <a:rPr lang="hu-HU"/>
              <a:t>meg, hanem a kor, melyben </a:t>
            </a:r>
          </a:p>
          <a:p>
            <a:pPr eaLnBrk="1" hangingPunct="1">
              <a:buFont typeface="Wingdings" pitchFamily="2" charset="2"/>
              <a:buNone/>
              <a:defRPr/>
            </a:pPr>
            <a:r>
              <a:rPr lang="hu-HU"/>
              <a:t>az ember él</a:t>
            </a:r>
          </a:p>
        </p:txBody>
      </p:sp>
      <p:pic>
        <p:nvPicPr>
          <p:cNvPr id="18435" name="Picture 4" descr="ANd9GcTkke3SfbCZuzcJ1lx0jTIA7yYfYqj-tmUJQmfDpaIa2boaDIdL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580063" y="1628775"/>
            <a:ext cx="3116262" cy="35290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538" name="Rectangle 2"/>
          <p:cNvSpPr>
            <a:spLocks noGrp="1" noChangeArrowheads="1"/>
          </p:cNvSpPr>
          <p:nvPr>
            <p:ph type="title" idx="4294967295"/>
          </p:nvPr>
        </p:nvSpPr>
        <p:spPr>
          <a:xfrm>
            <a:off x="395288" y="188913"/>
            <a:ext cx="8229600" cy="1143000"/>
          </a:xfrm>
        </p:spPr>
        <p:txBody>
          <a:bodyPr/>
          <a:lstStyle/>
          <a:p>
            <a:pPr eaLnBrk="1" hangingPunct="1">
              <a:defRPr/>
            </a:pPr>
            <a:r>
              <a:rPr lang="hu-HU" b="1"/>
              <a:t>Stylistok</a:t>
            </a:r>
            <a:r>
              <a:rPr lang="hu-HU"/>
              <a:t>  </a:t>
            </a:r>
          </a:p>
        </p:txBody>
      </p:sp>
      <p:pic>
        <p:nvPicPr>
          <p:cNvPr id="19458" name="Picture 5" descr="11071467_1460368030920141_217082650825105216_n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908175" y="1916113"/>
            <a:ext cx="5256213" cy="39417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6740" name="Rectangle 4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hu-HU" b="1"/>
              <a:t>Coco Chanel</a:t>
            </a:r>
          </a:p>
        </p:txBody>
      </p:sp>
      <p:pic>
        <p:nvPicPr>
          <p:cNvPr id="20482" name="Picture 7" descr="Coco Chanel...wow, look at that posture! Such a beautiful and powerful woman...yet so fragile too."/>
          <p:cNvPicPr>
            <a:picLocks noChangeAspect="1" noChangeArrowheads="1"/>
          </p:cNvPicPr>
          <p:nvPr>
            <p:ph type="body" sz="half"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828675" y="1600200"/>
            <a:ext cx="3294063" cy="4495800"/>
          </a:xfrm>
        </p:spPr>
      </p:pic>
      <p:pic>
        <p:nvPicPr>
          <p:cNvPr id="20483" name="Picture 8" descr="446764d0915eebbce64a3d76c555fb69"/>
          <p:cNvPicPr>
            <a:picLocks noChangeAspect="1" noChangeArrowheads="1"/>
          </p:cNvPicPr>
          <p:nvPr>
            <p:ph type="body" sz="half" idx="2"/>
          </p:nvPr>
        </p:nvPicPr>
        <p:blipFill>
          <a:blip r:embed="rId3"/>
          <a:srcRect/>
          <a:stretch>
            <a:fillRect/>
          </a:stretch>
        </p:blipFill>
        <p:spPr>
          <a:xfrm>
            <a:off x="5076825" y="1557338"/>
            <a:ext cx="3362325" cy="4597400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5" name="Picture 5" descr="chanel: 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79388" y="188913"/>
            <a:ext cx="1989137" cy="62722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1506" name="Picture 7" descr="Chanel -- Jewels. .: 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555875" y="836613"/>
            <a:ext cx="2260600" cy="3013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1507" name="Picture 9" descr="~Chanel- ~LadyLuxury~: 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7005638" y="476250"/>
            <a:ext cx="2138362" cy="6099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1508" name="Picture 10" descr="50 Bags (and Prices!) from Chanel’s Travel-Themed Spring 2016 Collection, in Stores Now: "/>
          <p:cNvPicPr>
            <a:picLocks noChangeAspect="1" noChangeArrowheads="1"/>
          </p:cNvPicPr>
          <p:nvPr>
            <p:ph type="body" idx="4294967295"/>
          </p:nvPr>
        </p:nvPicPr>
        <p:blipFill>
          <a:blip r:embed="rId5"/>
          <a:srcRect/>
          <a:stretch>
            <a:fillRect/>
          </a:stretch>
        </p:blipFill>
        <p:spPr>
          <a:xfrm>
            <a:off x="2627313" y="4827588"/>
            <a:ext cx="3406775" cy="2030412"/>
          </a:xfrm>
        </p:spPr>
      </p:pic>
      <p:pic>
        <p:nvPicPr>
          <p:cNvPr id="21509" name="Picture 11" descr="96_11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5148263" y="188913"/>
            <a:ext cx="1603375" cy="2028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1510" name="Picture 2" descr="Aki felszabadította a nőket: Coco Chanel"/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5076825" y="2420938"/>
            <a:ext cx="1660525" cy="23034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083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hu-HU" b="1" smtClean="0">
                <a:latin typeface="Arial" charset="0"/>
              </a:rPr>
              <a:t>Schiffer Miklós</a:t>
            </a:r>
          </a:p>
        </p:txBody>
      </p:sp>
      <p:sp>
        <p:nvSpPr>
          <p:cNvPr id="12083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68313" y="1557338"/>
            <a:ext cx="8229600" cy="4525962"/>
          </a:xfrm>
        </p:spPr>
        <p:txBody>
          <a:bodyPr/>
          <a:lstStyle/>
          <a:p>
            <a:pPr eaLnBrk="1" hangingPunct="1">
              <a:defRPr/>
            </a:pPr>
            <a:r>
              <a:rPr lang="hu-HU"/>
              <a:t>„A stílusos nő emlékezetes.”</a:t>
            </a:r>
          </a:p>
          <a:p>
            <a:pPr eaLnBrk="1" hangingPunct="1">
              <a:buFont typeface="Wingdings" pitchFamily="2" charset="2"/>
              <a:buNone/>
              <a:defRPr/>
            </a:pPr>
            <a:r>
              <a:rPr lang="hu-HU"/>
              <a:t>(Schiffer Miklós)</a:t>
            </a:r>
          </a:p>
        </p:txBody>
      </p:sp>
      <p:pic>
        <p:nvPicPr>
          <p:cNvPr id="22531" name="Picture 4" descr="proxy?container=onepick&amp;gadget=a&amp;rewriteMime=image%2F*&amp;url=http%3A%2F%2Fi94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364163" y="2276475"/>
            <a:ext cx="3279775" cy="42211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2532" name="Picture 8" descr="2827149_5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042988" y="3933825"/>
            <a:ext cx="2441575" cy="24415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185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hu-HU" b="1"/>
              <a:t>Lakatos Márk</a:t>
            </a:r>
            <a:r>
              <a:rPr lang="hu-HU"/>
              <a:t> </a:t>
            </a:r>
          </a:p>
        </p:txBody>
      </p:sp>
      <p:sp>
        <p:nvSpPr>
          <p:cNvPr id="12185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hu-HU"/>
              <a:t>Stylist</a:t>
            </a:r>
          </a:p>
          <a:p>
            <a:pPr eaLnBrk="1" hangingPunct="1">
              <a:defRPr/>
            </a:pPr>
            <a:r>
              <a:rPr lang="hu-HU"/>
              <a:t>Átváltoztató</a:t>
            </a:r>
          </a:p>
          <a:p>
            <a:pPr eaLnBrk="1" hangingPunct="1">
              <a:buFont typeface="Wingdings" pitchFamily="2" charset="2"/>
              <a:buNone/>
              <a:defRPr/>
            </a:pPr>
            <a:r>
              <a:rPr lang="hu-HU"/>
              <a:t>show műsorok</a:t>
            </a:r>
          </a:p>
        </p:txBody>
      </p:sp>
      <p:pic>
        <p:nvPicPr>
          <p:cNvPr id="23555" name="Picture 5" descr="halalos-fenyegetest-kapott-lakatos-mark-03170838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708400" y="2852738"/>
            <a:ext cx="5219700" cy="2749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3556" name="Picture 7" descr="te&amp;en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900113" y="3789363"/>
            <a:ext cx="1662112" cy="25225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7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hu-HU" b="1" smtClean="0">
                <a:effectLst/>
                <a:latin typeface="Arial" charset="0"/>
              </a:rPr>
              <a:t>Metakommunikáció</a:t>
            </a:r>
            <a:r>
              <a:rPr lang="hu-HU" smtClean="0">
                <a:effectLst/>
                <a:latin typeface="Arial" charset="0"/>
              </a:rPr>
              <a:t> </a:t>
            </a:r>
          </a:p>
        </p:txBody>
      </p:sp>
      <p:sp>
        <p:nvSpPr>
          <p:cNvPr id="24578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323850" y="1773238"/>
            <a:ext cx="8229600" cy="4495800"/>
          </a:xfrm>
        </p:spPr>
        <p:txBody>
          <a:bodyPr/>
          <a:lstStyle/>
          <a:p>
            <a:r>
              <a:rPr lang="hu-HU" smtClean="0">
                <a:effectLst/>
              </a:rPr>
              <a:t>,,A stílus az egyik módja annak, hogy elmondd ki vagy, anélkül, hogy megszólalnál.”</a:t>
            </a:r>
          </a:p>
          <a:p>
            <a:pPr>
              <a:buFont typeface="Wingdings" pitchFamily="2" charset="2"/>
              <a:buNone/>
            </a:pPr>
            <a:r>
              <a:rPr lang="hu-HU" smtClean="0">
                <a:effectLst/>
              </a:rPr>
              <a:t>	(Rachel Zoe) </a:t>
            </a:r>
          </a:p>
          <a:p>
            <a:endParaRPr lang="hu-HU" smtClean="0">
              <a:effectLst/>
              <a:latin typeface="Arial" charset="0"/>
            </a:endParaRPr>
          </a:p>
          <a:p>
            <a:endParaRPr lang="hu-HU" smtClean="0">
              <a:effectLst/>
              <a:latin typeface="Arial" charset="0"/>
            </a:endParaRPr>
          </a:p>
          <a:p>
            <a:endParaRPr lang="hu-HU" smtClean="0">
              <a:effectLst/>
              <a:latin typeface="Arial" charset="0"/>
            </a:endParaRPr>
          </a:p>
          <a:p>
            <a:r>
              <a:rPr lang="hu-HU" smtClean="0">
                <a:effectLst/>
                <a:latin typeface="Arial" charset="0"/>
              </a:rPr>
              <a:t>Első benyomás</a:t>
            </a:r>
          </a:p>
        </p:txBody>
      </p:sp>
      <p:pic>
        <p:nvPicPr>
          <p:cNvPr id="24579" name="Picture 7" descr="rachel-zoe-headshot-2016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227763" y="3068638"/>
            <a:ext cx="2301875" cy="34559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4580" name="AutoShape 5"/>
          <p:cNvSpPr>
            <a:spLocks noChangeArrowheads="1"/>
          </p:cNvSpPr>
          <p:nvPr/>
        </p:nvSpPr>
        <p:spPr bwMode="auto">
          <a:xfrm>
            <a:off x="1403350" y="4221163"/>
            <a:ext cx="936625" cy="1366837"/>
          </a:xfrm>
          <a:prstGeom prst="downArrow">
            <a:avLst>
              <a:gd name="adj1" fmla="val 50000"/>
              <a:gd name="adj2" fmla="val 36483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hu-HU"/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1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hu-HU" b="1"/>
              <a:t>Alapruhatár</a:t>
            </a:r>
            <a:r>
              <a:rPr lang="hu-HU"/>
              <a:t> </a:t>
            </a:r>
          </a:p>
        </p:txBody>
      </p:sp>
      <p:sp>
        <p:nvSpPr>
          <p:cNvPr id="4301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68313" y="2060575"/>
            <a:ext cx="8229600" cy="4525963"/>
          </a:xfrm>
        </p:spPr>
        <p:txBody>
          <a:bodyPr/>
          <a:lstStyle/>
          <a:p>
            <a:pPr eaLnBrk="1" hangingPunct="1">
              <a:defRPr/>
            </a:pPr>
            <a:r>
              <a:rPr lang="hu-HU"/>
              <a:t>Nadrág</a:t>
            </a:r>
          </a:p>
          <a:p>
            <a:pPr eaLnBrk="1" hangingPunct="1">
              <a:defRPr/>
            </a:pPr>
            <a:r>
              <a:rPr lang="hu-HU"/>
              <a:t>Szoknya</a:t>
            </a:r>
          </a:p>
          <a:p>
            <a:pPr eaLnBrk="1" hangingPunct="1">
              <a:defRPr/>
            </a:pPr>
            <a:r>
              <a:rPr lang="hu-HU"/>
              <a:t>Blézer</a:t>
            </a:r>
          </a:p>
          <a:p>
            <a:pPr eaLnBrk="1" hangingPunct="1">
              <a:defRPr/>
            </a:pPr>
            <a:r>
              <a:rPr lang="hu-HU"/>
              <a:t>2 pulóver</a:t>
            </a:r>
          </a:p>
          <a:p>
            <a:pPr eaLnBrk="1" hangingPunct="1">
              <a:defRPr/>
            </a:pPr>
            <a:r>
              <a:rPr lang="hu-HU"/>
              <a:t>2 ing</a:t>
            </a:r>
          </a:p>
          <a:p>
            <a:pPr eaLnBrk="1" hangingPunct="1">
              <a:defRPr/>
            </a:pPr>
            <a:r>
              <a:rPr lang="hu-HU"/>
              <a:t>Cipő</a:t>
            </a:r>
          </a:p>
          <a:p>
            <a:pPr eaLnBrk="1" hangingPunct="1">
              <a:defRPr/>
            </a:pPr>
            <a:r>
              <a:rPr lang="hu-HU"/>
              <a:t>Kiegészítők </a:t>
            </a:r>
          </a:p>
        </p:txBody>
      </p:sp>
      <p:pic>
        <p:nvPicPr>
          <p:cNvPr id="25603" name="Picture 4" descr="1404816810_600x500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067175" y="1844675"/>
            <a:ext cx="4762500" cy="4762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8" name="Rectangle 2"/>
          <p:cNvSpPr>
            <a:spLocks noGrp="1" noChangeArrowheads="1"/>
          </p:cNvSpPr>
          <p:nvPr>
            <p:ph type="title"/>
          </p:nvPr>
        </p:nvSpPr>
        <p:spPr>
          <a:xfrm>
            <a:off x="611188" y="260350"/>
            <a:ext cx="8229600" cy="1143000"/>
          </a:xfrm>
        </p:spPr>
        <p:txBody>
          <a:bodyPr/>
          <a:lstStyle/>
          <a:p>
            <a:pPr eaLnBrk="1" hangingPunct="1">
              <a:defRPr/>
            </a:pPr>
            <a:r>
              <a:rPr lang="hu-HU" b="1"/>
              <a:t>Alapruhatár</a:t>
            </a:r>
            <a:r>
              <a:rPr lang="hu-HU"/>
              <a:t> </a:t>
            </a:r>
          </a:p>
        </p:txBody>
      </p:sp>
      <p:sp>
        <p:nvSpPr>
          <p:cNvPr id="3993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611188" y="1773238"/>
            <a:ext cx="8229600" cy="4495800"/>
          </a:xfrm>
        </p:spPr>
        <p:txBody>
          <a:bodyPr/>
          <a:lstStyle/>
          <a:p>
            <a:pPr eaLnBrk="1" hangingPunct="1">
              <a:lnSpc>
                <a:spcPct val="90000"/>
              </a:lnSpc>
              <a:defRPr/>
            </a:pPr>
            <a:r>
              <a:rPr lang="hu-HU" b="1"/>
              <a:t>Hiba</a:t>
            </a:r>
          </a:p>
          <a:p>
            <a:pPr lvl="1" eaLnBrk="1" hangingPunct="1">
              <a:lnSpc>
                <a:spcPct val="90000"/>
              </a:lnSpc>
              <a:defRPr/>
            </a:pPr>
            <a:r>
              <a:rPr lang="hu-HU"/>
              <a:t>Túlzsúfolt szekrény</a:t>
            </a:r>
          </a:p>
          <a:p>
            <a:pPr lvl="2" eaLnBrk="1" hangingPunct="1">
              <a:lnSpc>
                <a:spcPct val="90000"/>
              </a:lnSpc>
              <a:defRPr/>
            </a:pPr>
            <a:r>
              <a:rPr lang="hu-HU" b="1"/>
              <a:t>Ragaszkodás</a:t>
            </a:r>
          </a:p>
          <a:p>
            <a:pPr lvl="2" eaLnBrk="1" hangingPunct="1">
              <a:lnSpc>
                <a:spcPct val="90000"/>
              </a:lnSpc>
              <a:defRPr/>
            </a:pPr>
            <a:r>
              <a:rPr lang="hu-HU" b="1"/>
              <a:t>Impulzus vásárlások</a:t>
            </a:r>
          </a:p>
          <a:p>
            <a:pPr lvl="2" eaLnBrk="1" hangingPunct="1">
              <a:lnSpc>
                <a:spcPct val="90000"/>
              </a:lnSpc>
              <a:defRPr/>
            </a:pPr>
            <a:r>
              <a:rPr lang="hu-HU" b="1"/>
              <a:t>Ruháid 80%-a sosem hordott ruhadarabok</a:t>
            </a:r>
          </a:p>
          <a:p>
            <a:pPr lvl="2" eaLnBrk="1" hangingPunct="1">
              <a:lnSpc>
                <a:spcPct val="90000"/>
              </a:lnSpc>
              <a:defRPr/>
            </a:pPr>
            <a:endParaRPr lang="hu-HU" b="1"/>
          </a:p>
          <a:p>
            <a:pPr eaLnBrk="1" hangingPunct="1">
              <a:lnSpc>
                <a:spcPct val="90000"/>
              </a:lnSpc>
              <a:defRPr/>
            </a:pPr>
            <a:endParaRPr lang="hu-HU" b="1"/>
          </a:p>
          <a:p>
            <a:pPr eaLnBrk="1" hangingPunct="1">
              <a:lnSpc>
                <a:spcPct val="90000"/>
              </a:lnSpc>
              <a:defRPr/>
            </a:pPr>
            <a:r>
              <a:rPr lang="hu-HU" b="1"/>
              <a:t>Megoldás </a:t>
            </a:r>
          </a:p>
          <a:p>
            <a:pPr lvl="1" eaLnBrk="1" hangingPunct="1">
              <a:lnSpc>
                <a:spcPct val="90000"/>
              </a:lnSpc>
              <a:defRPr/>
            </a:pPr>
            <a:r>
              <a:rPr lang="hu-HU"/>
              <a:t>Szelektálás </a:t>
            </a:r>
          </a:p>
          <a:p>
            <a:pPr lvl="1" eaLnBrk="1" hangingPunct="1">
              <a:lnSpc>
                <a:spcPct val="90000"/>
              </a:lnSpc>
              <a:defRPr/>
            </a:pPr>
            <a:endParaRPr lang="hu-HU"/>
          </a:p>
          <a:p>
            <a:pPr lvl="1" eaLnBrk="1" hangingPunct="1">
              <a:lnSpc>
                <a:spcPct val="90000"/>
              </a:lnSpc>
              <a:buFontTx/>
              <a:buNone/>
              <a:defRPr/>
            </a:pPr>
            <a:endParaRPr lang="hu-H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2098" name="Rectangle 2"/>
          <p:cNvSpPr>
            <a:spLocks noGrp="1" noChangeArrowheads="1"/>
          </p:cNvSpPr>
          <p:nvPr>
            <p:ph type="ctrTitle" idx="4294967295"/>
          </p:nvPr>
        </p:nvSpPr>
        <p:spPr>
          <a:xfrm>
            <a:off x="684213" y="260350"/>
            <a:ext cx="7772400" cy="1470025"/>
          </a:xfrm>
        </p:spPr>
        <p:txBody>
          <a:bodyPr/>
          <a:lstStyle/>
          <a:p>
            <a:pPr eaLnBrk="1" hangingPunct="1">
              <a:defRPr/>
            </a:pPr>
            <a:r>
              <a:rPr lang="hu-HU" sz="4800" b="1" smtClean="0">
                <a:latin typeface="Arial" charset="0"/>
              </a:rPr>
              <a:t>Öltözködési stílusok</a:t>
            </a:r>
            <a:r>
              <a:rPr lang="hu-HU" sz="5400" smtClean="0"/>
              <a:t> </a:t>
            </a:r>
          </a:p>
        </p:txBody>
      </p:sp>
      <p:pic>
        <p:nvPicPr>
          <p:cNvPr id="27650" name="Picture 4" descr="tanorama11495141481161440788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403350" y="1916113"/>
            <a:ext cx="6516688" cy="42497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6258" name="Rectangle 2"/>
          <p:cNvSpPr>
            <a:spLocks noGrp="1" noChangeArrowheads="1"/>
          </p:cNvSpPr>
          <p:nvPr>
            <p:ph type="title"/>
          </p:nvPr>
        </p:nvSpPr>
        <p:spPr>
          <a:xfrm>
            <a:off x="250825" y="260350"/>
            <a:ext cx="8229600" cy="1143000"/>
          </a:xfrm>
        </p:spPr>
        <p:txBody>
          <a:bodyPr/>
          <a:lstStyle/>
          <a:p>
            <a:pPr eaLnBrk="1" hangingPunct="1">
              <a:defRPr/>
            </a:pPr>
            <a:r>
              <a:rPr lang="hu-HU" b="1"/>
              <a:t>Klasszikus</a:t>
            </a:r>
            <a:r>
              <a:rPr lang="hu-HU"/>
              <a:t> </a:t>
            </a:r>
          </a:p>
        </p:txBody>
      </p:sp>
      <p:sp>
        <p:nvSpPr>
          <p:cNvPr id="9625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611188" y="2349500"/>
            <a:ext cx="8001000" cy="4267200"/>
          </a:xfrm>
        </p:spPr>
        <p:txBody>
          <a:bodyPr/>
          <a:lstStyle/>
          <a:p>
            <a:pPr eaLnBrk="1" hangingPunct="1">
              <a:lnSpc>
                <a:spcPct val="90000"/>
              </a:lnSpc>
              <a:defRPr/>
            </a:pPr>
            <a:r>
              <a:rPr lang="hu-HU"/>
              <a:t>Minőség</a:t>
            </a:r>
          </a:p>
          <a:p>
            <a:pPr eaLnBrk="1" hangingPunct="1">
              <a:lnSpc>
                <a:spcPct val="90000"/>
              </a:lnSpc>
              <a:defRPr/>
            </a:pPr>
            <a:r>
              <a:rPr lang="hu-HU"/>
              <a:t>Egyszerűség</a:t>
            </a:r>
          </a:p>
          <a:p>
            <a:pPr eaLnBrk="1" hangingPunct="1">
              <a:lnSpc>
                <a:spcPct val="90000"/>
              </a:lnSpc>
              <a:defRPr/>
            </a:pPr>
            <a:r>
              <a:rPr lang="hu-HU"/>
              <a:t>Elegancia </a:t>
            </a:r>
          </a:p>
          <a:p>
            <a:pPr eaLnBrk="1" hangingPunct="1">
              <a:lnSpc>
                <a:spcPct val="90000"/>
              </a:lnSpc>
              <a:defRPr/>
            </a:pPr>
            <a:endParaRPr lang="hu-HU"/>
          </a:p>
          <a:p>
            <a:pPr eaLnBrk="1" hangingPunct="1">
              <a:lnSpc>
                <a:spcPct val="90000"/>
              </a:lnSpc>
              <a:defRPr/>
            </a:pPr>
            <a:r>
              <a:rPr lang="hu-HU"/>
              <a:t>Kinek ajánlott:</a:t>
            </a:r>
          </a:p>
          <a:p>
            <a:pPr lvl="1" eaLnBrk="1" hangingPunct="1">
              <a:lnSpc>
                <a:spcPct val="90000"/>
              </a:lnSpc>
              <a:defRPr/>
            </a:pPr>
            <a:r>
              <a:rPr lang="hu-HU"/>
              <a:t>Ügyvéd, politikus, </a:t>
            </a:r>
          </a:p>
          <a:p>
            <a:pPr lvl="1" eaLnBrk="1" hangingPunct="1">
              <a:lnSpc>
                <a:spcPct val="90000"/>
              </a:lnSpc>
              <a:defRPr/>
            </a:pPr>
            <a:r>
              <a:rPr lang="hu-HU"/>
              <a:t>Pénzügyi szakember</a:t>
            </a:r>
          </a:p>
          <a:p>
            <a:pPr lvl="1" eaLnBrk="1" hangingPunct="1">
              <a:lnSpc>
                <a:spcPct val="90000"/>
              </a:lnSpc>
              <a:defRPr/>
            </a:pPr>
            <a:r>
              <a:rPr lang="hu-HU"/>
              <a:t>Irodai munka</a:t>
            </a:r>
          </a:p>
        </p:txBody>
      </p:sp>
      <p:pic>
        <p:nvPicPr>
          <p:cNvPr id="28675" name="Picture 4" descr="article-2305751-192D67E3000005DC-339_306x423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435600" y="1557338"/>
            <a:ext cx="3333750" cy="46085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728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hu-HU" b="1"/>
              <a:t>Romantikus stílus</a:t>
            </a:r>
            <a:r>
              <a:rPr lang="hu-HU"/>
              <a:t> </a:t>
            </a:r>
          </a:p>
        </p:txBody>
      </p:sp>
      <p:sp>
        <p:nvSpPr>
          <p:cNvPr id="9728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539750" y="1989138"/>
            <a:ext cx="8229600" cy="4495800"/>
          </a:xfrm>
        </p:spPr>
        <p:txBody>
          <a:bodyPr/>
          <a:lstStyle/>
          <a:p>
            <a:pPr eaLnBrk="1" hangingPunct="1">
              <a:defRPr/>
            </a:pPr>
            <a:r>
              <a:rPr lang="hu-HU"/>
              <a:t>Nőies </a:t>
            </a:r>
          </a:p>
          <a:p>
            <a:pPr lvl="1" eaLnBrk="1" hangingPunct="1">
              <a:defRPr/>
            </a:pPr>
            <a:r>
              <a:rPr lang="hu-HU"/>
              <a:t>Fodrok</a:t>
            </a:r>
          </a:p>
          <a:p>
            <a:pPr lvl="1" eaLnBrk="1" hangingPunct="1">
              <a:defRPr/>
            </a:pPr>
            <a:r>
              <a:rPr lang="hu-HU"/>
              <a:t>Virágok </a:t>
            </a:r>
          </a:p>
        </p:txBody>
      </p:sp>
      <p:pic>
        <p:nvPicPr>
          <p:cNvPr id="29699" name="Picture 6" descr="Pretty - feminine frothiness of the layers &amp; ruffles &amp; great neutrals. Love the pearls, too.: 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500563" y="1773238"/>
            <a:ext cx="3465512" cy="4679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830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hu-HU" b="1"/>
              <a:t>Drámai</a:t>
            </a:r>
            <a:r>
              <a:rPr lang="hu-HU"/>
              <a:t> </a:t>
            </a:r>
          </a:p>
        </p:txBody>
      </p:sp>
      <p:sp>
        <p:nvSpPr>
          <p:cNvPr id="9830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hu-HU"/>
              <a:t>Hivalkodó</a:t>
            </a:r>
          </a:p>
          <a:p>
            <a:pPr eaLnBrk="1" hangingPunct="1">
              <a:defRPr/>
            </a:pPr>
            <a:r>
              <a:rPr lang="hu-HU"/>
              <a:t>Feltűnést keltő</a:t>
            </a:r>
          </a:p>
          <a:p>
            <a:pPr eaLnBrk="1" hangingPunct="1">
              <a:defRPr/>
            </a:pPr>
            <a:endParaRPr lang="hu-HU"/>
          </a:p>
        </p:txBody>
      </p:sp>
      <p:pic>
        <p:nvPicPr>
          <p:cNvPr id="30723" name="Picture 4" descr="d0003A080b240df071860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348038" y="3068638"/>
            <a:ext cx="5327650" cy="35480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9330" name="Rectangle 2"/>
          <p:cNvSpPr>
            <a:spLocks noGrp="1" noChangeArrowheads="1"/>
          </p:cNvSpPr>
          <p:nvPr>
            <p:ph type="title"/>
          </p:nvPr>
        </p:nvSpPr>
        <p:spPr>
          <a:xfrm>
            <a:off x="468313" y="260350"/>
            <a:ext cx="8229600" cy="1143000"/>
          </a:xfrm>
        </p:spPr>
        <p:txBody>
          <a:bodyPr/>
          <a:lstStyle/>
          <a:p>
            <a:pPr eaLnBrk="1" hangingPunct="1">
              <a:defRPr/>
            </a:pPr>
            <a:r>
              <a:rPr lang="hu-HU" b="1"/>
              <a:t>Sportos</a:t>
            </a:r>
            <a:r>
              <a:rPr lang="hu-HU"/>
              <a:t> </a:t>
            </a:r>
          </a:p>
        </p:txBody>
      </p:sp>
      <p:sp>
        <p:nvSpPr>
          <p:cNvPr id="9933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68313" y="2332038"/>
            <a:ext cx="8229600" cy="4525962"/>
          </a:xfrm>
        </p:spPr>
        <p:txBody>
          <a:bodyPr/>
          <a:lstStyle/>
          <a:p>
            <a:pPr eaLnBrk="1" hangingPunct="1">
              <a:defRPr/>
            </a:pPr>
            <a:r>
              <a:rPr lang="hu-HU"/>
              <a:t>Sportos életmód</a:t>
            </a:r>
          </a:p>
          <a:p>
            <a:pPr eaLnBrk="1" hangingPunct="1">
              <a:defRPr/>
            </a:pPr>
            <a:r>
              <a:rPr lang="hu-HU"/>
              <a:t>Kényelem </a:t>
            </a:r>
          </a:p>
          <a:p>
            <a:pPr eaLnBrk="1" hangingPunct="1">
              <a:defRPr/>
            </a:pPr>
            <a:r>
              <a:rPr lang="hu-HU"/>
              <a:t>Szabadidős tevékenységek</a:t>
            </a:r>
          </a:p>
          <a:p>
            <a:pPr lvl="1" eaLnBrk="1" hangingPunct="1">
              <a:buFontTx/>
              <a:buNone/>
              <a:defRPr/>
            </a:pPr>
            <a:endParaRPr lang="hu-HU"/>
          </a:p>
          <a:p>
            <a:pPr eaLnBrk="1" hangingPunct="1">
              <a:defRPr/>
            </a:pPr>
            <a:endParaRPr lang="hu-HU"/>
          </a:p>
        </p:txBody>
      </p:sp>
      <p:pic>
        <p:nvPicPr>
          <p:cNvPr id="31747" name="Picture 6" descr="Fashion over 50: Long sweaters #fringe: 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156325" y="1844675"/>
            <a:ext cx="2676525" cy="44370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0354" name="Rectangle 2"/>
          <p:cNvSpPr>
            <a:spLocks noGrp="1" noChangeArrowheads="1"/>
          </p:cNvSpPr>
          <p:nvPr>
            <p:ph type="title"/>
          </p:nvPr>
        </p:nvSpPr>
        <p:spPr>
          <a:xfrm>
            <a:off x="539750" y="333375"/>
            <a:ext cx="8001000" cy="1216025"/>
          </a:xfrm>
        </p:spPr>
        <p:txBody>
          <a:bodyPr/>
          <a:lstStyle/>
          <a:p>
            <a:pPr eaLnBrk="1" hangingPunct="1">
              <a:defRPr/>
            </a:pPr>
            <a:r>
              <a:rPr lang="hu-HU" b="1"/>
              <a:t>Sportosan elegáns</a:t>
            </a:r>
          </a:p>
        </p:txBody>
      </p:sp>
      <p:sp>
        <p:nvSpPr>
          <p:cNvPr id="10035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68313" y="1844675"/>
            <a:ext cx="8229600" cy="4525963"/>
          </a:xfrm>
        </p:spPr>
        <p:txBody>
          <a:bodyPr/>
          <a:lstStyle/>
          <a:p>
            <a:pPr eaLnBrk="1" hangingPunct="1">
              <a:defRPr/>
            </a:pPr>
            <a:r>
              <a:rPr lang="hu-HU"/>
              <a:t>A sportos és az elegáns variációja</a:t>
            </a:r>
          </a:p>
          <a:p>
            <a:pPr eaLnBrk="1" hangingPunct="1">
              <a:defRPr/>
            </a:pPr>
            <a:r>
              <a:rPr lang="hu-HU"/>
              <a:t>Bármilyen alkalomra</a:t>
            </a:r>
          </a:p>
          <a:p>
            <a:pPr eaLnBrk="1" hangingPunct="1">
              <a:defRPr/>
            </a:pPr>
            <a:endParaRPr lang="hu-HU"/>
          </a:p>
        </p:txBody>
      </p:sp>
      <p:pic>
        <p:nvPicPr>
          <p:cNvPr id="32771" name="Picture 6" descr="c37e3edfb0cf8ad69948558b3d84080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635375" y="3357563"/>
            <a:ext cx="2247900" cy="3238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2772" name="Picture 8" descr="50 Is Not Old | White Boyfriend Blazer | Stripes | Cropped pants | Spring | Fashion over 40 for the everyday woman: 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443663" y="2708275"/>
            <a:ext cx="2228850" cy="39639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2773" name="Picture 12" descr="Road Trip | Style at a certain age: 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611188" y="3284538"/>
            <a:ext cx="2238375" cy="33575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1378" name="Rectangle 2"/>
          <p:cNvSpPr>
            <a:spLocks noGrp="1" noChangeArrowheads="1"/>
          </p:cNvSpPr>
          <p:nvPr>
            <p:ph type="title"/>
          </p:nvPr>
        </p:nvSpPr>
        <p:spPr>
          <a:xfrm>
            <a:off x="468313" y="260350"/>
            <a:ext cx="8229600" cy="1143000"/>
          </a:xfrm>
        </p:spPr>
        <p:txBody>
          <a:bodyPr/>
          <a:lstStyle/>
          <a:p>
            <a:pPr eaLnBrk="1" hangingPunct="1">
              <a:defRPr/>
            </a:pPr>
            <a:r>
              <a:rPr lang="hu-HU" b="1"/>
              <a:t>Androgün</a:t>
            </a:r>
            <a:r>
              <a:rPr lang="hu-HU"/>
              <a:t> </a:t>
            </a:r>
          </a:p>
        </p:txBody>
      </p:sp>
      <p:sp>
        <p:nvSpPr>
          <p:cNvPr id="10137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755650" y="1700213"/>
            <a:ext cx="8229600" cy="4495800"/>
          </a:xfrm>
        </p:spPr>
        <p:txBody>
          <a:bodyPr/>
          <a:lstStyle/>
          <a:p>
            <a:pPr eaLnBrk="1" hangingPunct="1">
              <a:defRPr/>
            </a:pPr>
            <a:r>
              <a:rPr lang="hu-HU"/>
              <a:t>Férfias elemek</a:t>
            </a:r>
          </a:p>
          <a:p>
            <a:pPr eaLnBrk="1" hangingPunct="1">
              <a:defRPr/>
            </a:pPr>
            <a:endParaRPr lang="hu-HU"/>
          </a:p>
        </p:txBody>
      </p:sp>
      <p:pic>
        <p:nvPicPr>
          <p:cNvPr id="33795" name="Picture 4" descr="rs_293x473-140112193558-634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724525" y="1557338"/>
            <a:ext cx="3060700" cy="4941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3796" name="Picture 5" descr="Madonna_%C3%A0_Nice_30_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971550" y="3141663"/>
            <a:ext cx="2747963" cy="34575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817" name="Picture 2" descr="alkatok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042988" y="1628775"/>
            <a:ext cx="7129462" cy="4660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4818" name="Rectangle 3"/>
          <p:cNvSpPr>
            <a:spLocks noGrp="1" noChangeArrowheads="1"/>
          </p:cNvSpPr>
          <p:nvPr>
            <p:ph type="title" idx="4294967295"/>
          </p:nvPr>
        </p:nvSpPr>
        <p:spPr>
          <a:xfrm>
            <a:off x="250825" y="260350"/>
            <a:ext cx="8229600" cy="1143000"/>
          </a:xfrm>
          <a:noFill/>
        </p:spPr>
        <p:txBody>
          <a:bodyPr/>
          <a:lstStyle/>
          <a:p>
            <a:r>
              <a:rPr lang="hu-HU" b="1" smtClean="0">
                <a:effectLst/>
              </a:rPr>
              <a:t>Testalkatok</a:t>
            </a:r>
            <a:r>
              <a:rPr lang="hu-HU" smtClean="0">
                <a:effectLst/>
                <a:latin typeface="Arial" charset="0"/>
              </a:rPr>
              <a:t>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02" name="Rectangle 2"/>
          <p:cNvSpPr>
            <a:spLocks noGrp="1" noChangeArrowheads="1"/>
          </p:cNvSpPr>
          <p:nvPr>
            <p:ph type="title"/>
          </p:nvPr>
        </p:nvSpPr>
        <p:spPr>
          <a:xfrm>
            <a:off x="468313" y="260350"/>
            <a:ext cx="8229600" cy="1143000"/>
          </a:xfrm>
        </p:spPr>
        <p:txBody>
          <a:bodyPr/>
          <a:lstStyle/>
          <a:p>
            <a:pPr eaLnBrk="1" hangingPunct="1">
              <a:defRPr/>
            </a:pPr>
            <a:r>
              <a:rPr lang="hu-HU" b="1" smtClean="0"/>
              <a:t>Homokóra</a:t>
            </a:r>
          </a:p>
        </p:txBody>
      </p:sp>
      <p:sp>
        <p:nvSpPr>
          <p:cNvPr id="5120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68313" y="1628775"/>
            <a:ext cx="8229600" cy="4495800"/>
          </a:xfrm>
        </p:spPr>
        <p:txBody>
          <a:bodyPr/>
          <a:lstStyle/>
          <a:p>
            <a:pPr eaLnBrk="1" hangingPunct="1">
              <a:buFont typeface="Wingdings" pitchFamily="2" charset="2"/>
              <a:buNone/>
              <a:defRPr/>
            </a:pPr>
            <a:endParaRPr lang="hu-HU" b="1" smtClean="0">
              <a:latin typeface="Arial" charset="0"/>
            </a:endParaRPr>
          </a:p>
          <a:p>
            <a:pPr eaLnBrk="1" hangingPunct="1">
              <a:defRPr/>
            </a:pPr>
            <a:endParaRPr lang="hu-HU" b="1" smtClean="0">
              <a:latin typeface="Arial" charset="0"/>
            </a:endParaRPr>
          </a:p>
          <a:p>
            <a:pPr eaLnBrk="1" hangingPunct="1">
              <a:buFont typeface="Wingdings" pitchFamily="2" charset="2"/>
              <a:buNone/>
              <a:defRPr/>
            </a:pPr>
            <a:endParaRPr lang="hu-HU" b="1" smtClean="0">
              <a:latin typeface="Arial" charset="0"/>
            </a:endParaRPr>
          </a:p>
        </p:txBody>
      </p:sp>
      <p:pic>
        <p:nvPicPr>
          <p:cNvPr id="35843" name="Picture 4" descr="Homok%C3%B3ra_alkat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627313" y="1628775"/>
            <a:ext cx="4029075" cy="43926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4" name="Rectangle 2"/>
          <p:cNvSpPr>
            <a:spLocks noGrp="1" noChangeArrowheads="1"/>
          </p:cNvSpPr>
          <p:nvPr>
            <p:ph type="title"/>
          </p:nvPr>
        </p:nvSpPr>
        <p:spPr>
          <a:xfrm>
            <a:off x="468313" y="269875"/>
            <a:ext cx="8229600" cy="1143000"/>
          </a:xfrm>
        </p:spPr>
        <p:txBody>
          <a:bodyPr/>
          <a:lstStyle/>
          <a:p>
            <a:pPr eaLnBrk="1" hangingPunct="1">
              <a:defRPr/>
            </a:pPr>
            <a:r>
              <a:rPr lang="hu-HU" b="1"/>
              <a:t>Alacsony termet</a:t>
            </a:r>
          </a:p>
        </p:txBody>
      </p:sp>
      <p:sp>
        <p:nvSpPr>
          <p:cNvPr id="44035" name="Rectangle 3"/>
          <p:cNvSpPr>
            <a:spLocks noGrp="1" noChangeArrowheads="1"/>
          </p:cNvSpPr>
          <p:nvPr>
            <p:ph type="body" sz="half" idx="1"/>
          </p:nvPr>
        </p:nvSpPr>
        <p:spPr>
          <a:xfrm>
            <a:off x="323850" y="2205038"/>
            <a:ext cx="4038600" cy="4495800"/>
          </a:xfrm>
        </p:spPr>
        <p:txBody>
          <a:bodyPr/>
          <a:lstStyle/>
          <a:p>
            <a:pPr eaLnBrk="1" hangingPunct="1">
              <a:defRPr/>
            </a:pPr>
            <a:r>
              <a:rPr lang="hu-HU" b="1" smtClean="0"/>
              <a:t>Ajánlott </a:t>
            </a:r>
          </a:p>
          <a:p>
            <a:pPr lvl="1" eaLnBrk="1" hangingPunct="1">
              <a:defRPr/>
            </a:pPr>
            <a:endParaRPr lang="hu-HU" b="1" smtClean="0"/>
          </a:p>
          <a:p>
            <a:pPr lvl="1" eaLnBrk="1" hangingPunct="1">
              <a:defRPr/>
            </a:pPr>
            <a:r>
              <a:rPr lang="hu-HU" smtClean="0"/>
              <a:t>Térd alá érő szoknya</a:t>
            </a:r>
          </a:p>
          <a:p>
            <a:pPr lvl="1" eaLnBrk="1" hangingPunct="1">
              <a:defRPr/>
            </a:pPr>
            <a:r>
              <a:rPr lang="hu-HU" smtClean="0"/>
              <a:t>Maximum térdig, de inkább rövidebb kabát</a:t>
            </a:r>
          </a:p>
          <a:p>
            <a:pPr lvl="1" eaLnBrk="1" hangingPunct="1">
              <a:defRPr/>
            </a:pPr>
            <a:r>
              <a:rPr lang="hu-HU" smtClean="0"/>
              <a:t>Magas sarkú cipő</a:t>
            </a:r>
          </a:p>
          <a:p>
            <a:pPr lvl="1" eaLnBrk="1" hangingPunct="1">
              <a:defRPr/>
            </a:pPr>
            <a:r>
              <a:rPr lang="hu-HU" smtClean="0"/>
              <a:t>Hosszanti csíkozás</a:t>
            </a:r>
          </a:p>
          <a:p>
            <a:pPr lvl="1" eaLnBrk="1" hangingPunct="1">
              <a:defRPr/>
            </a:pPr>
            <a:r>
              <a:rPr lang="hu-HU" smtClean="0"/>
              <a:t>Apró minták</a:t>
            </a:r>
          </a:p>
        </p:txBody>
      </p:sp>
      <p:sp>
        <p:nvSpPr>
          <p:cNvPr id="44036" name="Rectangle 4"/>
          <p:cNvSpPr>
            <a:spLocks noGrp="1" noChangeArrowheads="1"/>
          </p:cNvSpPr>
          <p:nvPr>
            <p:ph type="body" sz="half" idx="2"/>
          </p:nvPr>
        </p:nvSpPr>
        <p:spPr>
          <a:xfrm>
            <a:off x="4643438" y="2205038"/>
            <a:ext cx="4038600" cy="4495800"/>
          </a:xfrm>
        </p:spPr>
        <p:txBody>
          <a:bodyPr/>
          <a:lstStyle/>
          <a:p>
            <a:pPr eaLnBrk="1" hangingPunct="1">
              <a:defRPr/>
            </a:pPr>
            <a:r>
              <a:rPr lang="hu-HU" b="1" smtClean="0"/>
              <a:t>Kerülendő</a:t>
            </a:r>
          </a:p>
          <a:p>
            <a:pPr lvl="1" eaLnBrk="1" hangingPunct="1">
              <a:defRPr/>
            </a:pPr>
            <a:endParaRPr lang="hu-HU" b="1" smtClean="0"/>
          </a:p>
          <a:p>
            <a:pPr lvl="1" eaLnBrk="1" hangingPunct="1">
              <a:defRPr/>
            </a:pPr>
            <a:r>
              <a:rPr lang="hu-HU" smtClean="0"/>
              <a:t>Bokáig érő szoknya</a:t>
            </a:r>
          </a:p>
          <a:p>
            <a:pPr lvl="1" eaLnBrk="1" hangingPunct="1">
              <a:defRPr/>
            </a:pPr>
            <a:r>
              <a:rPr lang="hu-HU" smtClean="0"/>
              <a:t>Túl hosszú kabát</a:t>
            </a:r>
          </a:p>
          <a:p>
            <a:pPr lvl="1" eaLnBrk="1" hangingPunct="1">
              <a:defRPr/>
            </a:pPr>
            <a:endParaRPr lang="hu-HU" smtClean="0"/>
          </a:p>
          <a:p>
            <a:pPr lvl="1" eaLnBrk="1" hangingPunct="1">
              <a:defRPr/>
            </a:pPr>
            <a:r>
              <a:rPr lang="hu-HU" smtClean="0"/>
              <a:t>Keresztcsíkozás </a:t>
            </a:r>
          </a:p>
          <a:p>
            <a:pPr lvl="1" eaLnBrk="1" hangingPunct="1">
              <a:defRPr/>
            </a:pPr>
            <a:r>
              <a:rPr lang="hu-HU" smtClean="0"/>
              <a:t>Nagy minták</a:t>
            </a:r>
          </a:p>
          <a:p>
            <a:pPr lvl="1" eaLnBrk="1" hangingPunct="1">
              <a:defRPr/>
            </a:pPr>
            <a:endParaRPr lang="hu-HU" smtClean="0"/>
          </a:p>
        </p:txBody>
      </p:sp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05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hu-HU" b="1"/>
              <a:t>Magas termet</a:t>
            </a:r>
          </a:p>
        </p:txBody>
      </p:sp>
      <p:sp>
        <p:nvSpPr>
          <p:cNvPr id="45059" name="Rectangle 3"/>
          <p:cNvSpPr>
            <a:spLocks noGrp="1" noChangeArrowheads="1"/>
          </p:cNvSpPr>
          <p:nvPr>
            <p:ph type="body" sz="half" idx="1"/>
          </p:nvPr>
        </p:nvSpPr>
        <p:spPr>
          <a:xfrm>
            <a:off x="395288" y="2362200"/>
            <a:ext cx="4038600" cy="4495800"/>
          </a:xfrm>
        </p:spPr>
        <p:txBody>
          <a:bodyPr/>
          <a:lstStyle/>
          <a:p>
            <a:pPr eaLnBrk="1" hangingPunct="1">
              <a:defRPr/>
            </a:pPr>
            <a:r>
              <a:rPr lang="hu-HU" b="1" smtClean="0"/>
              <a:t>Ajánlott </a:t>
            </a:r>
          </a:p>
          <a:p>
            <a:pPr eaLnBrk="1" hangingPunct="1">
              <a:defRPr/>
            </a:pPr>
            <a:endParaRPr lang="hu-HU" b="1" smtClean="0"/>
          </a:p>
          <a:p>
            <a:pPr lvl="1" eaLnBrk="1" hangingPunct="1">
              <a:defRPr/>
            </a:pPr>
            <a:r>
              <a:rPr lang="hu-HU" smtClean="0"/>
              <a:t>Szoknya hossza 40 cm-re a földtől</a:t>
            </a:r>
          </a:p>
          <a:p>
            <a:pPr lvl="1" eaLnBrk="1" hangingPunct="1">
              <a:defRPr/>
            </a:pPr>
            <a:r>
              <a:rPr lang="hu-HU" smtClean="0"/>
              <a:t>Nagy mintás ruhák</a:t>
            </a:r>
          </a:p>
          <a:p>
            <a:pPr lvl="1" eaLnBrk="1" hangingPunct="1">
              <a:defRPr/>
            </a:pPr>
            <a:r>
              <a:rPr lang="hu-HU" smtClean="0"/>
              <a:t>Lapos talpú cipő</a:t>
            </a:r>
          </a:p>
          <a:p>
            <a:pPr lvl="1" eaLnBrk="1" hangingPunct="1">
              <a:defRPr/>
            </a:pPr>
            <a:endParaRPr lang="hu-HU" smtClean="0"/>
          </a:p>
        </p:txBody>
      </p:sp>
      <p:sp>
        <p:nvSpPr>
          <p:cNvPr id="45060" name="Rectangle 4"/>
          <p:cNvSpPr>
            <a:spLocks noGrp="1" noChangeArrowheads="1"/>
          </p:cNvSpPr>
          <p:nvPr>
            <p:ph type="body" sz="half" idx="2"/>
          </p:nvPr>
        </p:nvSpPr>
        <p:spPr>
          <a:xfrm>
            <a:off x="4643438" y="2362200"/>
            <a:ext cx="4038600" cy="4495800"/>
          </a:xfrm>
        </p:spPr>
        <p:txBody>
          <a:bodyPr/>
          <a:lstStyle/>
          <a:p>
            <a:pPr eaLnBrk="1" hangingPunct="1">
              <a:defRPr/>
            </a:pPr>
            <a:r>
              <a:rPr lang="hu-HU" b="1"/>
              <a:t>Kerülendő</a:t>
            </a:r>
            <a:r>
              <a:rPr lang="hu-HU"/>
              <a:t> </a:t>
            </a:r>
          </a:p>
          <a:p>
            <a:pPr eaLnBrk="1" hangingPunct="1">
              <a:defRPr/>
            </a:pPr>
            <a:endParaRPr lang="hu-HU"/>
          </a:p>
          <a:p>
            <a:pPr lvl="1" eaLnBrk="1" hangingPunct="1">
              <a:defRPr/>
            </a:pPr>
            <a:r>
              <a:rPr lang="hu-HU"/>
              <a:t>Bokáig érő szoknya</a:t>
            </a:r>
          </a:p>
          <a:p>
            <a:pPr lvl="1" eaLnBrk="1" hangingPunct="1">
              <a:defRPr/>
            </a:pPr>
            <a:endParaRPr lang="hu-HU"/>
          </a:p>
          <a:p>
            <a:pPr lvl="1" eaLnBrk="1" hangingPunct="1">
              <a:defRPr/>
            </a:pPr>
            <a:r>
              <a:rPr lang="hu-HU"/>
              <a:t>Apró mintás ruhák</a:t>
            </a:r>
          </a:p>
          <a:p>
            <a:pPr lvl="1" eaLnBrk="1" hangingPunct="1">
              <a:defRPr/>
            </a:pPr>
            <a:r>
              <a:rPr lang="hu-HU"/>
              <a:t>Magas sarkú cipő</a:t>
            </a:r>
          </a:p>
        </p:txBody>
      </p:sp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Grp="1" noChangeArrowheads="1"/>
          </p:cNvSpPr>
          <p:nvPr>
            <p:ph type="title"/>
          </p:nvPr>
        </p:nvSpPr>
        <p:spPr>
          <a:xfrm>
            <a:off x="468313" y="549275"/>
            <a:ext cx="8229600" cy="1143000"/>
          </a:xfrm>
        </p:spPr>
        <p:txBody>
          <a:bodyPr/>
          <a:lstStyle/>
          <a:p>
            <a:pPr eaLnBrk="1" hangingPunct="1">
              <a:defRPr/>
            </a:pPr>
            <a:r>
              <a:rPr lang="hu-HU" sz="4800" b="1"/>
              <a:t>Színelmélet</a:t>
            </a:r>
            <a:r>
              <a:rPr lang="hu-HU"/>
              <a:t> </a:t>
            </a:r>
          </a:p>
        </p:txBody>
      </p:sp>
      <p:pic>
        <p:nvPicPr>
          <p:cNvPr id="38914" name="Picture 3" descr="sz%C3%ADnter%C3%A1pia%203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692275" y="2276475"/>
            <a:ext cx="5953125" cy="3667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9937" name="Picture 4" descr="12szinkor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84213" y="514350"/>
            <a:ext cx="7921625" cy="59388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7218" name="Rectangle 2"/>
          <p:cNvSpPr>
            <a:spLocks noGrp="1" noChangeArrowheads="1"/>
          </p:cNvSpPr>
          <p:nvPr>
            <p:ph type="title"/>
          </p:nvPr>
        </p:nvSpPr>
        <p:spPr>
          <a:xfrm>
            <a:off x="468313" y="260350"/>
            <a:ext cx="8229600" cy="1143000"/>
          </a:xfrm>
        </p:spPr>
        <p:txBody>
          <a:bodyPr/>
          <a:lstStyle/>
          <a:p>
            <a:pPr eaLnBrk="1" hangingPunct="1">
              <a:defRPr/>
            </a:pPr>
            <a:r>
              <a:rPr lang="hu-HU" b="1"/>
              <a:t>Egyszerű színpárosítások</a:t>
            </a:r>
          </a:p>
        </p:txBody>
      </p:sp>
      <p:sp>
        <p:nvSpPr>
          <p:cNvPr id="13721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68313" y="1773238"/>
            <a:ext cx="8229600" cy="4525962"/>
          </a:xfrm>
        </p:spPr>
        <p:txBody>
          <a:bodyPr/>
          <a:lstStyle/>
          <a:p>
            <a:pPr eaLnBrk="1" hangingPunct="1">
              <a:defRPr/>
            </a:pPr>
            <a:r>
              <a:rPr lang="hu-HU"/>
              <a:t>Semleges alapszín</a:t>
            </a:r>
          </a:p>
          <a:p>
            <a:pPr eaLnBrk="1" hangingPunct="1">
              <a:buFont typeface="Wingdings" pitchFamily="2" charset="2"/>
              <a:buNone/>
              <a:defRPr/>
            </a:pPr>
            <a:r>
              <a:rPr lang="hu-HU"/>
              <a:t>	(fehér, fekete, szürke)</a:t>
            </a:r>
          </a:p>
          <a:p>
            <a:pPr eaLnBrk="1" hangingPunct="1">
              <a:buFont typeface="Wingdings" pitchFamily="2" charset="2"/>
              <a:buNone/>
              <a:defRPr/>
            </a:pPr>
            <a:endParaRPr lang="hu-HU"/>
          </a:p>
          <a:p>
            <a:pPr eaLnBrk="1" hangingPunct="1">
              <a:buFont typeface="Wingdings" pitchFamily="2" charset="2"/>
              <a:buNone/>
              <a:defRPr/>
            </a:pPr>
            <a:endParaRPr lang="hu-HU"/>
          </a:p>
          <a:p>
            <a:pPr eaLnBrk="1" hangingPunct="1">
              <a:defRPr/>
            </a:pPr>
            <a:endParaRPr lang="hu-HU"/>
          </a:p>
          <a:p>
            <a:pPr eaLnBrk="1" hangingPunct="1">
              <a:defRPr/>
            </a:pPr>
            <a:endParaRPr lang="hu-HU"/>
          </a:p>
          <a:p>
            <a:pPr eaLnBrk="1" hangingPunct="1">
              <a:defRPr/>
            </a:pPr>
            <a:r>
              <a:rPr lang="hu-HU"/>
              <a:t>Színes kiegészítők </a:t>
            </a:r>
          </a:p>
        </p:txBody>
      </p:sp>
      <p:sp>
        <p:nvSpPr>
          <p:cNvPr id="40963" name="AutoShape 4"/>
          <p:cNvSpPr>
            <a:spLocks noChangeArrowheads="1"/>
          </p:cNvSpPr>
          <p:nvPr/>
        </p:nvSpPr>
        <p:spPr bwMode="auto">
          <a:xfrm>
            <a:off x="5724525" y="2636838"/>
            <a:ext cx="2519363" cy="2376487"/>
          </a:xfrm>
          <a:prstGeom prst="plus">
            <a:avLst>
              <a:gd name="adj" fmla="val 25000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hu-HU"/>
          </a:p>
        </p:txBody>
      </p:sp>
    </p:spTree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985" name="Picture 2" descr="10302748_10153115606184814_6919666866290229821_n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195513" y="188913"/>
            <a:ext cx="4725987" cy="66690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3009" name="Picture 2" descr="cosmo06-714x603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258888" y="620713"/>
            <a:ext cx="6800850" cy="57435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4033" name="Picture 2" descr="cosmo05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619250" y="333375"/>
            <a:ext cx="6264275" cy="6208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1314" name="Rectangle 2"/>
          <p:cNvSpPr>
            <a:spLocks noGrp="1" noChangeArrowheads="1"/>
          </p:cNvSpPr>
          <p:nvPr>
            <p:ph type="title" idx="4294967295"/>
          </p:nvPr>
        </p:nvSpPr>
        <p:spPr>
          <a:xfrm>
            <a:off x="539750" y="260350"/>
            <a:ext cx="8229600" cy="1143000"/>
          </a:xfrm>
        </p:spPr>
        <p:txBody>
          <a:bodyPr/>
          <a:lstStyle/>
          <a:p>
            <a:pPr eaLnBrk="1" hangingPunct="1">
              <a:defRPr/>
            </a:pPr>
            <a:r>
              <a:rPr lang="hu-HU" b="1"/>
              <a:t>Monokróm öltözködés</a:t>
            </a:r>
          </a:p>
        </p:txBody>
      </p:sp>
      <p:pic>
        <p:nvPicPr>
          <p:cNvPr id="45058" name="Picture 3" descr="monokromruhak-390x250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79388" y="1225550"/>
            <a:ext cx="8785225" cy="5632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6081" name="Picture 2" descr="image_large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11188" y="620713"/>
            <a:ext cx="7777162" cy="57546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endParaRPr lang="hu-HU"/>
          </a:p>
        </p:txBody>
      </p:sp>
      <p:sp>
        <p:nvSpPr>
          <p:cNvPr id="1433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>
              <a:defRPr/>
            </a:pPr>
            <a:endParaRPr lang="hu-HU"/>
          </a:p>
        </p:txBody>
      </p:sp>
      <p:pic>
        <p:nvPicPr>
          <p:cNvPr id="47107" name="Picture 4" descr="evszakok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50825" y="279400"/>
            <a:ext cx="8675688" cy="6578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4386" name="Rectangle 2"/>
          <p:cNvSpPr>
            <a:spLocks noGrp="1" noChangeArrowheads="1"/>
          </p:cNvSpPr>
          <p:nvPr>
            <p:ph type="title"/>
          </p:nvPr>
        </p:nvSpPr>
        <p:spPr>
          <a:xfrm>
            <a:off x="468313" y="260350"/>
            <a:ext cx="8229600" cy="1143000"/>
          </a:xfrm>
        </p:spPr>
        <p:txBody>
          <a:bodyPr/>
          <a:lstStyle/>
          <a:p>
            <a:pPr eaLnBrk="1" hangingPunct="1">
              <a:defRPr/>
            </a:pPr>
            <a:r>
              <a:rPr lang="hu-HU" b="1"/>
              <a:t>Évszaktípusok</a:t>
            </a:r>
            <a:r>
              <a:rPr lang="hu-HU"/>
              <a:t> </a:t>
            </a:r>
          </a:p>
        </p:txBody>
      </p:sp>
      <p:sp>
        <p:nvSpPr>
          <p:cNvPr id="144387" name="Rectangle 3"/>
          <p:cNvSpPr>
            <a:spLocks noGrp="1" noChangeArrowheads="1"/>
          </p:cNvSpPr>
          <p:nvPr>
            <p:ph type="body" sz="half" idx="1"/>
          </p:nvPr>
        </p:nvSpPr>
        <p:spPr>
          <a:xfrm>
            <a:off x="468313" y="1844675"/>
            <a:ext cx="4038600" cy="4525963"/>
          </a:xfrm>
        </p:spPr>
        <p:txBody>
          <a:bodyPr/>
          <a:lstStyle/>
          <a:p>
            <a:pPr eaLnBrk="1" hangingPunct="1">
              <a:buFont typeface="Wingdings" pitchFamily="2" charset="2"/>
              <a:buNone/>
              <a:defRPr/>
            </a:pPr>
            <a:r>
              <a:rPr lang="hu-HU" sz="3600" b="1"/>
              <a:t>Tél – Nyár</a:t>
            </a:r>
          </a:p>
          <a:p>
            <a:pPr eaLnBrk="1" hangingPunct="1">
              <a:defRPr/>
            </a:pPr>
            <a:endParaRPr lang="hu-HU" sz="3600" b="1"/>
          </a:p>
          <a:p>
            <a:pPr eaLnBrk="1" hangingPunct="1">
              <a:defRPr/>
            </a:pPr>
            <a:r>
              <a:rPr lang="hu-HU"/>
              <a:t>Hideg színek</a:t>
            </a:r>
          </a:p>
          <a:p>
            <a:pPr eaLnBrk="1" hangingPunct="1">
              <a:defRPr/>
            </a:pPr>
            <a:endParaRPr lang="hu-HU"/>
          </a:p>
          <a:p>
            <a:pPr eaLnBrk="1" hangingPunct="1">
              <a:defRPr/>
            </a:pPr>
            <a:endParaRPr lang="hu-HU"/>
          </a:p>
          <a:p>
            <a:pPr eaLnBrk="1" hangingPunct="1">
              <a:defRPr/>
            </a:pPr>
            <a:endParaRPr lang="hu-HU"/>
          </a:p>
          <a:p>
            <a:pPr eaLnBrk="1" hangingPunct="1">
              <a:defRPr/>
            </a:pPr>
            <a:r>
              <a:rPr lang="hu-HU"/>
              <a:t>Tél: élénk</a:t>
            </a:r>
          </a:p>
          <a:p>
            <a:pPr eaLnBrk="1" hangingPunct="1">
              <a:defRPr/>
            </a:pPr>
            <a:r>
              <a:rPr lang="hu-HU"/>
              <a:t>Nyár: fakó   </a:t>
            </a:r>
          </a:p>
        </p:txBody>
      </p:sp>
      <p:sp>
        <p:nvSpPr>
          <p:cNvPr id="144388" name="Rectangle 4"/>
          <p:cNvSpPr>
            <a:spLocks noGrp="1" noChangeArrowheads="1"/>
          </p:cNvSpPr>
          <p:nvPr>
            <p:ph type="body" sz="half" idx="2"/>
          </p:nvPr>
        </p:nvSpPr>
        <p:spPr>
          <a:xfrm>
            <a:off x="4716463" y="1844675"/>
            <a:ext cx="4038600" cy="4525963"/>
          </a:xfrm>
        </p:spPr>
        <p:txBody>
          <a:bodyPr/>
          <a:lstStyle/>
          <a:p>
            <a:pPr eaLnBrk="1" hangingPunct="1">
              <a:buFont typeface="Wingdings" pitchFamily="2" charset="2"/>
              <a:buNone/>
              <a:defRPr/>
            </a:pPr>
            <a:r>
              <a:rPr lang="hu-HU" sz="3600" b="1"/>
              <a:t>Tavasz – Ősz</a:t>
            </a:r>
          </a:p>
          <a:p>
            <a:pPr algn="ctr" eaLnBrk="1" hangingPunct="1">
              <a:buFont typeface="Wingdings" pitchFamily="2" charset="2"/>
              <a:buNone/>
              <a:defRPr/>
            </a:pPr>
            <a:endParaRPr lang="hu-HU" sz="3600" b="1"/>
          </a:p>
          <a:p>
            <a:pPr eaLnBrk="1" hangingPunct="1">
              <a:defRPr/>
            </a:pPr>
            <a:r>
              <a:rPr lang="hu-HU"/>
              <a:t>Meleg színek</a:t>
            </a:r>
          </a:p>
          <a:p>
            <a:pPr eaLnBrk="1" hangingPunct="1">
              <a:defRPr/>
            </a:pPr>
            <a:endParaRPr lang="hu-HU"/>
          </a:p>
          <a:p>
            <a:pPr eaLnBrk="1" hangingPunct="1">
              <a:defRPr/>
            </a:pPr>
            <a:endParaRPr lang="hu-HU"/>
          </a:p>
          <a:p>
            <a:pPr eaLnBrk="1" hangingPunct="1">
              <a:defRPr/>
            </a:pPr>
            <a:endParaRPr lang="hu-HU"/>
          </a:p>
          <a:p>
            <a:pPr eaLnBrk="1" hangingPunct="1">
              <a:defRPr/>
            </a:pPr>
            <a:r>
              <a:rPr lang="hu-HU"/>
              <a:t>Tavasz: zsenge</a:t>
            </a:r>
          </a:p>
          <a:p>
            <a:pPr eaLnBrk="1" hangingPunct="1">
              <a:defRPr/>
            </a:pPr>
            <a:r>
              <a:rPr lang="hu-HU"/>
              <a:t>Ősz: tompa</a:t>
            </a:r>
          </a:p>
        </p:txBody>
      </p:sp>
    </p:spTree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0177" name="Picture 2" descr="tel_jm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84213" y="692150"/>
            <a:ext cx="7596187" cy="5603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8482" name="Rectangle 2"/>
          <p:cNvSpPr>
            <a:spLocks noGrp="1" noChangeArrowheads="1"/>
          </p:cNvSpPr>
          <p:nvPr>
            <p:ph type="title"/>
          </p:nvPr>
        </p:nvSpPr>
        <p:spPr>
          <a:xfrm>
            <a:off x="468313" y="260350"/>
            <a:ext cx="8229600" cy="1143000"/>
          </a:xfrm>
        </p:spPr>
        <p:txBody>
          <a:bodyPr/>
          <a:lstStyle/>
          <a:p>
            <a:pPr eaLnBrk="1" hangingPunct="1">
              <a:defRPr/>
            </a:pPr>
            <a:r>
              <a:rPr lang="hu-HU" b="1"/>
              <a:t>Ami jól áll</a:t>
            </a:r>
          </a:p>
        </p:txBody>
      </p:sp>
      <p:sp>
        <p:nvSpPr>
          <p:cNvPr id="14848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68313" y="1916113"/>
            <a:ext cx="8229600" cy="4525962"/>
          </a:xfrm>
        </p:spPr>
        <p:txBody>
          <a:bodyPr/>
          <a:lstStyle/>
          <a:p>
            <a:pPr eaLnBrk="1" hangingPunct="1">
              <a:defRPr/>
            </a:pPr>
            <a:r>
              <a:rPr lang="hu-HU"/>
              <a:t>Erőteljes, tiszta, élénk színek</a:t>
            </a:r>
          </a:p>
          <a:p>
            <a:pPr lvl="1" eaLnBrk="1" hangingPunct="1">
              <a:defRPr/>
            </a:pPr>
            <a:r>
              <a:rPr lang="hu-HU"/>
              <a:t>Piros, pink, királykék</a:t>
            </a:r>
          </a:p>
          <a:p>
            <a:pPr eaLnBrk="1" hangingPunct="1">
              <a:defRPr/>
            </a:pPr>
            <a:r>
              <a:rPr lang="hu-HU"/>
              <a:t>Fehér, fekete</a:t>
            </a:r>
          </a:p>
          <a:p>
            <a:pPr eaLnBrk="1" hangingPunct="1">
              <a:defRPr/>
            </a:pPr>
            <a:endParaRPr lang="hu-HU"/>
          </a:p>
          <a:p>
            <a:pPr eaLnBrk="1" hangingPunct="1">
              <a:defRPr/>
            </a:pPr>
            <a:r>
              <a:rPr lang="hu-HU"/>
              <a:t>Kontrasztok </a:t>
            </a:r>
          </a:p>
        </p:txBody>
      </p:sp>
      <p:pic>
        <p:nvPicPr>
          <p:cNvPr id="52227" name="Picture 5" descr="Hoooot red @lisadb528: 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713538" y="188913"/>
            <a:ext cx="2257425" cy="3384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2228" name="Picture 9" descr="kiralykek-tusarku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348038" y="4005263"/>
            <a:ext cx="2520950" cy="2520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2229" name="Picture 15" descr="h266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6096000" y="3933825"/>
            <a:ext cx="3048000" cy="25336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3249" name="Picture 2" descr="nyar_kep-oldal001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22263" y="1009650"/>
            <a:ext cx="8642350" cy="4883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1554" name="Rectangle 2"/>
          <p:cNvSpPr>
            <a:spLocks noGrp="1" noChangeArrowheads="1"/>
          </p:cNvSpPr>
          <p:nvPr>
            <p:ph type="title"/>
          </p:nvPr>
        </p:nvSpPr>
        <p:spPr>
          <a:xfrm>
            <a:off x="468313" y="476250"/>
            <a:ext cx="8229600" cy="1143000"/>
          </a:xfrm>
        </p:spPr>
        <p:txBody>
          <a:bodyPr/>
          <a:lstStyle/>
          <a:p>
            <a:pPr eaLnBrk="1" hangingPunct="1">
              <a:defRPr/>
            </a:pPr>
            <a:r>
              <a:rPr lang="hu-HU" b="1"/>
              <a:t>Színei</a:t>
            </a:r>
            <a:r>
              <a:rPr lang="hu-HU"/>
              <a:t> </a:t>
            </a:r>
          </a:p>
        </p:txBody>
      </p:sp>
      <p:pic>
        <p:nvPicPr>
          <p:cNvPr id="55298" name="Picture 3" descr="nyár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79388" y="2052638"/>
            <a:ext cx="8785225" cy="31353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2578" name="Rectangle 2"/>
          <p:cNvSpPr>
            <a:spLocks noGrp="1" noChangeArrowheads="1"/>
          </p:cNvSpPr>
          <p:nvPr>
            <p:ph type="title"/>
          </p:nvPr>
        </p:nvSpPr>
        <p:spPr>
          <a:xfrm>
            <a:off x="0" y="260350"/>
            <a:ext cx="8229600" cy="1143000"/>
          </a:xfrm>
        </p:spPr>
        <p:txBody>
          <a:bodyPr/>
          <a:lstStyle/>
          <a:p>
            <a:pPr eaLnBrk="1" hangingPunct="1">
              <a:defRPr/>
            </a:pPr>
            <a:r>
              <a:rPr lang="hu-HU" b="1" smtClean="0">
                <a:latin typeface="Arial" charset="0"/>
              </a:rPr>
              <a:t>Ami jól áll</a:t>
            </a:r>
            <a:r>
              <a:rPr lang="hu-HU" smtClean="0"/>
              <a:t> </a:t>
            </a:r>
          </a:p>
        </p:txBody>
      </p:sp>
      <p:sp>
        <p:nvSpPr>
          <p:cNvPr id="152579" name="Rectangle 3"/>
          <p:cNvSpPr>
            <a:spLocks noGrp="1" noChangeArrowheads="1"/>
          </p:cNvSpPr>
          <p:nvPr>
            <p:ph type="body" sz="half" idx="1"/>
          </p:nvPr>
        </p:nvSpPr>
        <p:spPr>
          <a:xfrm>
            <a:off x="468313" y="1844675"/>
            <a:ext cx="4038600" cy="4495800"/>
          </a:xfrm>
        </p:spPr>
        <p:txBody>
          <a:bodyPr/>
          <a:lstStyle/>
          <a:p>
            <a:pPr eaLnBrk="1" hangingPunct="1">
              <a:defRPr/>
            </a:pPr>
            <a:r>
              <a:rPr lang="hu-HU" smtClean="0"/>
              <a:t>Pasztellszínek</a:t>
            </a:r>
          </a:p>
          <a:p>
            <a:pPr eaLnBrk="1" hangingPunct="1">
              <a:defRPr/>
            </a:pPr>
            <a:r>
              <a:rPr lang="hu-HU" smtClean="0"/>
              <a:t>Hideg színek</a:t>
            </a:r>
          </a:p>
          <a:p>
            <a:pPr eaLnBrk="1" hangingPunct="1">
              <a:defRPr/>
            </a:pPr>
            <a:r>
              <a:rPr lang="hu-HU" smtClean="0"/>
              <a:t>Halványkék, -zöld, hideg rózsaszín árnyalatok</a:t>
            </a:r>
          </a:p>
        </p:txBody>
      </p:sp>
      <p:pic>
        <p:nvPicPr>
          <p:cNvPr id="56323" name="Picture 6" descr="spring-wedding-dresses-pastel-dresses-dynamite-weddings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284663" y="3357563"/>
            <a:ext cx="4562475" cy="30416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6324" name="Picture 10" descr="rose-quartz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795963" y="549275"/>
            <a:ext cx="2979737" cy="22367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7345" name="Picture 2" descr="tavasz_kep-oldal001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971550" y="620713"/>
            <a:ext cx="7488238" cy="56165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4626" name="Rectangle 2"/>
          <p:cNvSpPr>
            <a:spLocks noGrp="1" noChangeArrowheads="1"/>
          </p:cNvSpPr>
          <p:nvPr>
            <p:ph type="title"/>
          </p:nvPr>
        </p:nvSpPr>
        <p:spPr>
          <a:xfrm>
            <a:off x="468313" y="404813"/>
            <a:ext cx="8229600" cy="1143000"/>
          </a:xfrm>
        </p:spPr>
        <p:txBody>
          <a:bodyPr/>
          <a:lstStyle/>
          <a:p>
            <a:pPr eaLnBrk="1" hangingPunct="1">
              <a:defRPr/>
            </a:pPr>
            <a:r>
              <a:rPr lang="hu-HU" b="1"/>
              <a:t>Színei</a:t>
            </a:r>
            <a:r>
              <a:rPr lang="hu-HU"/>
              <a:t> </a:t>
            </a:r>
          </a:p>
        </p:txBody>
      </p:sp>
      <p:pic>
        <p:nvPicPr>
          <p:cNvPr id="58370" name="Picture 3" descr="tavasz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50825" y="2349500"/>
            <a:ext cx="8640763" cy="3009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565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hu-HU" b="1" smtClean="0">
                <a:latin typeface="Arial" charset="0"/>
              </a:rPr>
              <a:t>Ami jól áll</a:t>
            </a:r>
            <a:r>
              <a:rPr lang="hu-HU" smtClean="0">
                <a:latin typeface="Arial" charset="0"/>
              </a:rPr>
              <a:t> </a:t>
            </a:r>
          </a:p>
        </p:txBody>
      </p:sp>
      <p:sp>
        <p:nvSpPr>
          <p:cNvPr id="155651" name="Rectangle 3"/>
          <p:cNvSpPr>
            <a:spLocks noGrp="1" noChangeArrowheads="1"/>
          </p:cNvSpPr>
          <p:nvPr>
            <p:ph type="body" sz="half" idx="1"/>
          </p:nvPr>
        </p:nvSpPr>
        <p:spPr>
          <a:xfrm>
            <a:off x="539750" y="1989138"/>
            <a:ext cx="4038600" cy="4495800"/>
          </a:xfrm>
        </p:spPr>
        <p:txBody>
          <a:bodyPr/>
          <a:lstStyle/>
          <a:p>
            <a:pPr eaLnBrk="1" hangingPunct="1">
              <a:defRPr/>
            </a:pPr>
            <a:r>
              <a:rPr lang="hu-HU" smtClean="0"/>
              <a:t>Pezsgőszín, barack,</a:t>
            </a:r>
          </a:p>
          <a:p>
            <a:pPr eaLnBrk="1" hangingPunct="1">
              <a:buFont typeface="Wingdings" pitchFamily="2" charset="2"/>
              <a:buNone/>
              <a:defRPr/>
            </a:pPr>
            <a:r>
              <a:rPr lang="hu-HU" smtClean="0"/>
              <a:t>lazac, púderrózsaszín,</a:t>
            </a:r>
          </a:p>
          <a:p>
            <a:pPr eaLnBrk="1" hangingPunct="1">
              <a:buFont typeface="Wingdings" pitchFamily="2" charset="2"/>
              <a:buNone/>
              <a:defRPr/>
            </a:pPr>
            <a:r>
              <a:rPr lang="hu-HU" smtClean="0"/>
              <a:t>orgona lila, türkizkék,</a:t>
            </a:r>
          </a:p>
          <a:p>
            <a:pPr eaLnBrk="1" hangingPunct="1">
              <a:buFont typeface="Wingdings" pitchFamily="2" charset="2"/>
              <a:buNone/>
              <a:defRPr/>
            </a:pPr>
            <a:r>
              <a:rPr lang="hu-HU" smtClean="0"/>
              <a:t>vidám halványkék,</a:t>
            </a:r>
          </a:p>
          <a:p>
            <a:pPr eaLnBrk="1" hangingPunct="1">
              <a:buFont typeface="Wingdings" pitchFamily="2" charset="2"/>
              <a:buNone/>
              <a:defRPr/>
            </a:pPr>
            <a:r>
              <a:rPr lang="hu-HU" smtClean="0"/>
              <a:t>almazöld, nude</a:t>
            </a:r>
          </a:p>
        </p:txBody>
      </p:sp>
      <p:pic>
        <p:nvPicPr>
          <p:cNvPr id="59395" name="Picture 8" descr="seven-scoops-of-ice-cream-with-berries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076825" y="2781300"/>
            <a:ext cx="3822700" cy="2655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0417" name="Picture 2" descr="osz_kep-oldal001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11188" y="620713"/>
            <a:ext cx="7561262" cy="5670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8722" name="Rectangle 2"/>
          <p:cNvSpPr>
            <a:spLocks noGrp="1" noChangeArrowheads="1"/>
          </p:cNvSpPr>
          <p:nvPr>
            <p:ph type="title"/>
          </p:nvPr>
        </p:nvSpPr>
        <p:spPr>
          <a:xfrm>
            <a:off x="468313" y="476250"/>
            <a:ext cx="8229600" cy="1143000"/>
          </a:xfrm>
        </p:spPr>
        <p:txBody>
          <a:bodyPr/>
          <a:lstStyle/>
          <a:p>
            <a:pPr eaLnBrk="1" hangingPunct="1">
              <a:defRPr/>
            </a:pPr>
            <a:r>
              <a:rPr lang="hu-HU" b="1"/>
              <a:t>Színei</a:t>
            </a:r>
            <a:r>
              <a:rPr lang="hu-HU"/>
              <a:t> </a:t>
            </a:r>
          </a:p>
        </p:txBody>
      </p:sp>
      <p:pic>
        <p:nvPicPr>
          <p:cNvPr id="62466" name="Picture 3" descr="ősz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23850" y="2349500"/>
            <a:ext cx="8496300" cy="2679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974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hu-HU" b="1" smtClean="0">
                <a:latin typeface="Arial" charset="0"/>
              </a:rPr>
              <a:t>Ami jól áll</a:t>
            </a:r>
          </a:p>
        </p:txBody>
      </p:sp>
      <p:sp>
        <p:nvSpPr>
          <p:cNvPr id="159747" name="Rectangle 3"/>
          <p:cNvSpPr>
            <a:spLocks noGrp="1" noChangeArrowheads="1"/>
          </p:cNvSpPr>
          <p:nvPr>
            <p:ph type="body" sz="half" idx="1"/>
          </p:nvPr>
        </p:nvSpPr>
        <p:spPr>
          <a:xfrm>
            <a:off x="468313" y="2133600"/>
            <a:ext cx="4038600" cy="4495800"/>
          </a:xfrm>
        </p:spPr>
        <p:txBody>
          <a:bodyPr/>
          <a:lstStyle/>
          <a:p>
            <a:pPr eaLnBrk="1" hangingPunct="1">
              <a:defRPr/>
            </a:pPr>
            <a:r>
              <a:rPr lang="hu-HU" smtClean="0"/>
              <a:t>Föld színek</a:t>
            </a:r>
          </a:p>
          <a:p>
            <a:pPr eaLnBrk="1" hangingPunct="1">
              <a:defRPr/>
            </a:pPr>
            <a:r>
              <a:rPr lang="hu-HU" smtClean="0"/>
              <a:t>Narancs és a barna árnyalatai</a:t>
            </a:r>
          </a:p>
          <a:p>
            <a:pPr eaLnBrk="1" hangingPunct="1">
              <a:defRPr/>
            </a:pPr>
            <a:r>
              <a:rPr lang="hu-HU" smtClean="0"/>
              <a:t>Fehér helyett törtfehér</a:t>
            </a:r>
          </a:p>
        </p:txBody>
      </p:sp>
      <p:pic>
        <p:nvPicPr>
          <p:cNvPr id="63491" name="Picture 6" descr="marsala3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148263" y="2205038"/>
            <a:ext cx="3421062" cy="32273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Rectangle 2"/>
          <p:cNvSpPr>
            <a:spLocks noGrp="1" noChangeArrowheads="1"/>
          </p:cNvSpPr>
          <p:nvPr>
            <p:ph type="title" idx="4294967295"/>
          </p:nvPr>
        </p:nvSpPr>
        <p:spPr>
          <a:xfrm>
            <a:off x="395288" y="476250"/>
            <a:ext cx="8229600" cy="1143000"/>
          </a:xfrm>
        </p:spPr>
        <p:txBody>
          <a:bodyPr/>
          <a:lstStyle/>
          <a:p>
            <a:pPr eaLnBrk="1" hangingPunct="1">
              <a:defRPr/>
            </a:pPr>
            <a:r>
              <a:rPr lang="hu-HU" b="1"/>
              <a:t>Smink</a:t>
            </a:r>
            <a:r>
              <a:rPr lang="hu-HU"/>
              <a:t> </a:t>
            </a:r>
          </a:p>
        </p:txBody>
      </p:sp>
      <p:pic>
        <p:nvPicPr>
          <p:cNvPr id="64514" name="Picture 4" descr="makeup-for-older-women-300x300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627313" y="1916113"/>
            <a:ext cx="4176712" cy="417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082" name="Rectangle 2"/>
          <p:cNvSpPr>
            <a:spLocks noGrp="1" noChangeArrowheads="1"/>
          </p:cNvSpPr>
          <p:nvPr>
            <p:ph type="title"/>
          </p:nvPr>
        </p:nvSpPr>
        <p:spPr>
          <a:xfrm>
            <a:off x="539750" y="333375"/>
            <a:ext cx="8001000" cy="1216025"/>
          </a:xfrm>
        </p:spPr>
        <p:txBody>
          <a:bodyPr/>
          <a:lstStyle/>
          <a:p>
            <a:pPr eaLnBrk="1" hangingPunct="1">
              <a:defRPr/>
            </a:pPr>
            <a:r>
              <a:rPr lang="hu-HU" b="1"/>
              <a:t>Alap sminkkészlet</a:t>
            </a:r>
          </a:p>
        </p:txBody>
      </p:sp>
      <p:sp>
        <p:nvSpPr>
          <p:cNvPr id="4608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395288" y="2332038"/>
            <a:ext cx="8229600" cy="4525962"/>
          </a:xfrm>
        </p:spPr>
        <p:txBody>
          <a:bodyPr/>
          <a:lstStyle/>
          <a:p>
            <a:pPr eaLnBrk="1" hangingPunct="1">
              <a:defRPr/>
            </a:pPr>
            <a:r>
              <a:rPr lang="hu-HU"/>
              <a:t>Alapozó</a:t>
            </a:r>
          </a:p>
          <a:p>
            <a:pPr eaLnBrk="1" hangingPunct="1">
              <a:defRPr/>
            </a:pPr>
            <a:r>
              <a:rPr lang="hu-HU"/>
              <a:t>Szemceruza</a:t>
            </a:r>
          </a:p>
          <a:p>
            <a:pPr eaLnBrk="1" hangingPunct="1">
              <a:defRPr/>
            </a:pPr>
            <a:r>
              <a:rPr lang="hu-HU"/>
              <a:t>Szempillaspirál</a:t>
            </a:r>
          </a:p>
          <a:p>
            <a:pPr eaLnBrk="1" hangingPunct="1">
              <a:defRPr/>
            </a:pPr>
            <a:r>
              <a:rPr lang="hu-HU"/>
              <a:t>Ajakceruza</a:t>
            </a:r>
          </a:p>
          <a:p>
            <a:pPr eaLnBrk="1" hangingPunct="1">
              <a:defRPr/>
            </a:pPr>
            <a:r>
              <a:rPr lang="hu-HU"/>
              <a:t>Rúzs/szájfény</a:t>
            </a:r>
          </a:p>
          <a:p>
            <a:pPr eaLnBrk="1" hangingPunct="1">
              <a:defRPr/>
            </a:pPr>
            <a:r>
              <a:rPr lang="hu-HU"/>
              <a:t>Bronzosító </a:t>
            </a:r>
          </a:p>
        </p:txBody>
      </p:sp>
      <p:pic>
        <p:nvPicPr>
          <p:cNvPr id="65539" name="Picture 4" descr="ANd9GcQzYevhUDjkaQqbCf6_Yry5iEUN5ayaDHa46HJXFcMJE-jRL2Ab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779838" y="3573463"/>
            <a:ext cx="5075237" cy="260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077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hu-HU" b="1"/>
              <a:t>Tél</a:t>
            </a:r>
            <a:r>
              <a:rPr lang="hu-HU"/>
              <a:t> </a:t>
            </a:r>
          </a:p>
        </p:txBody>
      </p:sp>
      <p:sp>
        <p:nvSpPr>
          <p:cNvPr id="16077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395288" y="2060575"/>
            <a:ext cx="8229600" cy="4525963"/>
          </a:xfrm>
        </p:spPr>
        <p:txBody>
          <a:bodyPr/>
          <a:lstStyle/>
          <a:p>
            <a:pPr eaLnBrk="1" hangingPunct="1">
              <a:defRPr/>
            </a:pPr>
            <a:r>
              <a:rPr lang="hu-HU" b="1"/>
              <a:t>Szemhéjfesték:</a:t>
            </a:r>
            <a:r>
              <a:rPr lang="hu-HU"/>
              <a:t> </a:t>
            </a:r>
          </a:p>
          <a:p>
            <a:pPr lvl="1" eaLnBrk="1" hangingPunct="1">
              <a:defRPr/>
            </a:pPr>
            <a:r>
              <a:rPr lang="hu-HU"/>
              <a:t>Kontrasztok: fehér-fekete, fehér-kék, ezüst</a:t>
            </a:r>
          </a:p>
          <a:p>
            <a:pPr lvl="1" eaLnBrk="1" hangingPunct="1">
              <a:defRPr/>
            </a:pPr>
            <a:endParaRPr lang="hu-HU"/>
          </a:p>
          <a:p>
            <a:pPr eaLnBrk="1" hangingPunct="1">
              <a:defRPr/>
            </a:pPr>
            <a:r>
              <a:rPr lang="hu-HU" b="1"/>
              <a:t>Rúzs: </a:t>
            </a:r>
            <a:r>
              <a:rPr lang="hu-HU"/>
              <a:t>piros, pink</a:t>
            </a:r>
          </a:p>
          <a:p>
            <a:pPr eaLnBrk="1" hangingPunct="1">
              <a:buFont typeface="Wingdings" pitchFamily="2" charset="2"/>
              <a:buNone/>
              <a:defRPr/>
            </a:pPr>
            <a:endParaRPr lang="hu-HU"/>
          </a:p>
          <a:p>
            <a:pPr eaLnBrk="1" hangingPunct="1">
              <a:defRPr/>
            </a:pPr>
            <a:endParaRPr lang="hu-HU"/>
          </a:p>
        </p:txBody>
      </p:sp>
      <p:pic>
        <p:nvPicPr>
          <p:cNvPr id="66563" name="Picture 4" descr="Elizabeth_Taylor_Post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940425" y="3573463"/>
            <a:ext cx="2292350" cy="299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7585" name="Picture 2" descr="ANd9GcS2LGP2rCWksyLdfgw9L4AaDkWVPEhKpRDq-muesN8tKEi3M0kw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156325" y="3429000"/>
            <a:ext cx="2540000" cy="3213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7586" name="Picture 3" descr="Gwyneth-paltrow-glee-gifts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39750" y="3429000"/>
            <a:ext cx="4103688" cy="30781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7587" name="Picture 4" descr="Sharon-Stone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3635375" y="0"/>
            <a:ext cx="4716463" cy="32527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65893" name="Rectangle 5"/>
          <p:cNvSpPr>
            <a:spLocks noGrp="1" noChangeArrowheads="1"/>
          </p:cNvSpPr>
          <p:nvPr>
            <p:ph type="title" idx="4294967295"/>
          </p:nvPr>
        </p:nvSpPr>
        <p:spPr/>
        <p:txBody>
          <a:bodyPr/>
          <a:lstStyle/>
          <a:p>
            <a:pPr algn="l" eaLnBrk="1" hangingPunct="1">
              <a:defRPr/>
            </a:pPr>
            <a:r>
              <a:rPr lang="hu-HU" b="1"/>
              <a:t>Nyár</a:t>
            </a:r>
            <a:r>
              <a:rPr lang="hu-HU"/>
              <a:t> </a:t>
            </a:r>
          </a:p>
        </p:txBody>
      </p:sp>
      <p:sp>
        <p:nvSpPr>
          <p:cNvPr id="67589" name="Rectangle 6"/>
          <p:cNvSpPr>
            <a:spLocks noGrp="1" noChangeArrowheads="1"/>
          </p:cNvSpPr>
          <p:nvPr>
            <p:ph type="body" idx="4294967295"/>
          </p:nvPr>
        </p:nvSpPr>
        <p:spPr>
          <a:xfrm>
            <a:off x="0" y="1557338"/>
            <a:ext cx="8229600" cy="4495800"/>
          </a:xfrm>
          <a:noFill/>
        </p:spPr>
        <p:txBody>
          <a:bodyPr/>
          <a:lstStyle/>
          <a:p>
            <a:r>
              <a:rPr lang="hu-HU" smtClean="0">
                <a:effectLst/>
                <a:latin typeface="Arial" charset="0"/>
              </a:rPr>
              <a:t>Pasztell színek</a:t>
            </a:r>
          </a:p>
        </p:txBody>
      </p:sp>
    </p:spTree>
  </p:cSld>
  <p:clrMapOvr>
    <a:masterClrMapping/>
  </p:clrMapOvr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4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hu-HU" b="1"/>
              <a:t>Tavasz </a:t>
            </a:r>
          </a:p>
        </p:txBody>
      </p:sp>
      <p:sp>
        <p:nvSpPr>
          <p:cNvPr id="16384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hu-HU" b="1" smtClean="0"/>
              <a:t>Rúzs</a:t>
            </a:r>
            <a:r>
              <a:rPr lang="hu-HU" smtClean="0"/>
              <a:t>: eper-, málna-, lazac- és barackszín  </a:t>
            </a:r>
          </a:p>
          <a:p>
            <a:pPr eaLnBrk="1" hangingPunct="1">
              <a:defRPr/>
            </a:pPr>
            <a:r>
              <a:rPr lang="hu-HU" b="1" smtClean="0"/>
              <a:t>Pirosító</a:t>
            </a:r>
            <a:r>
              <a:rPr lang="hu-HU" smtClean="0"/>
              <a:t>: barack vagy lazacrózsaszín  </a:t>
            </a:r>
          </a:p>
          <a:p>
            <a:pPr eaLnBrk="1" hangingPunct="1">
              <a:defRPr/>
            </a:pPr>
            <a:endParaRPr lang="hu-HU" smtClean="0"/>
          </a:p>
        </p:txBody>
      </p:sp>
      <p:pic>
        <p:nvPicPr>
          <p:cNvPr id="68611" name="Picture 4" descr="1137262872N_vtelen_www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50825" y="2924175"/>
            <a:ext cx="8509000" cy="34115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8612" name="Picture 5" descr="DSCN1889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572000" y="2924175"/>
            <a:ext cx="4103688" cy="3381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9633" name="Picture 2" descr="Kate-Hudson-vilagos-tavasz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3349625" cy="417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9634" name="Picture 3" descr="nicole_kidman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555875" y="2492375"/>
            <a:ext cx="3508375" cy="4365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9635" name="Picture 4" descr="kidman1au2410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5840413" y="0"/>
            <a:ext cx="3303587" cy="44783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1794" name="Rectangle 2"/>
          <p:cNvSpPr>
            <a:spLocks noGrp="1" noChangeArrowheads="1"/>
          </p:cNvSpPr>
          <p:nvPr>
            <p:ph type="title"/>
          </p:nvPr>
        </p:nvSpPr>
        <p:spPr>
          <a:xfrm>
            <a:off x="468313" y="260350"/>
            <a:ext cx="8229600" cy="1143000"/>
          </a:xfrm>
        </p:spPr>
        <p:txBody>
          <a:bodyPr/>
          <a:lstStyle/>
          <a:p>
            <a:pPr eaLnBrk="1" hangingPunct="1">
              <a:defRPr/>
            </a:pPr>
            <a:r>
              <a:rPr lang="hu-HU" b="1"/>
              <a:t>Ősz </a:t>
            </a:r>
            <a:r>
              <a:rPr lang="hu-HU"/>
              <a:t> </a:t>
            </a:r>
          </a:p>
        </p:txBody>
      </p:sp>
      <p:sp>
        <p:nvSpPr>
          <p:cNvPr id="16179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68313" y="2060575"/>
            <a:ext cx="8229600" cy="4525963"/>
          </a:xfrm>
        </p:spPr>
        <p:txBody>
          <a:bodyPr/>
          <a:lstStyle/>
          <a:p>
            <a:pPr eaLnBrk="1" hangingPunct="1">
              <a:defRPr/>
            </a:pPr>
            <a:r>
              <a:rPr lang="hu-HU"/>
              <a:t>Szemfesték: </a:t>
            </a:r>
          </a:p>
          <a:p>
            <a:pPr lvl="1" eaLnBrk="1" hangingPunct="1">
              <a:defRPr/>
            </a:pPr>
            <a:r>
              <a:rPr lang="hu-HU"/>
              <a:t>barna, arany, zöld</a:t>
            </a:r>
          </a:p>
          <a:p>
            <a:pPr lvl="1" eaLnBrk="1" hangingPunct="1">
              <a:defRPr/>
            </a:pPr>
            <a:r>
              <a:rPr lang="hu-HU"/>
              <a:t>meleg tónusok</a:t>
            </a:r>
          </a:p>
          <a:p>
            <a:pPr eaLnBrk="1" hangingPunct="1">
              <a:defRPr/>
            </a:pPr>
            <a:r>
              <a:rPr lang="hu-HU"/>
              <a:t>Bronzosító </a:t>
            </a:r>
          </a:p>
        </p:txBody>
      </p:sp>
      <p:pic>
        <p:nvPicPr>
          <p:cNvPr id="70659" name="Picture 4" descr="ANd9GcSCy-pJD2eEPK7MlwQQc3Ks3MrAGpSK_qA8-cPHMGQtXtCgozvN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076825" y="2492375"/>
            <a:ext cx="3887788" cy="38020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681" name="Picture 2" descr="loren01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867400" y="0"/>
            <a:ext cx="2871788" cy="37449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1682" name="Picture 3" descr="Jennifer-Lopez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50825" y="0"/>
            <a:ext cx="2857500" cy="3810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1683" name="AutoShape 4" descr="9k="/>
          <p:cNvSpPr>
            <a:spLocks noChangeAspect="1" noChangeArrowheads="1"/>
          </p:cNvSpPr>
          <p:nvPr/>
        </p:nvSpPr>
        <p:spPr bwMode="auto">
          <a:xfrm>
            <a:off x="155575" y="46038"/>
            <a:ext cx="30480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hu-HU"/>
          </a:p>
        </p:txBody>
      </p:sp>
      <p:sp>
        <p:nvSpPr>
          <p:cNvPr id="71684" name="AutoShape 5" descr="9k="/>
          <p:cNvSpPr>
            <a:spLocks noChangeAspect="1" noChangeArrowheads="1"/>
          </p:cNvSpPr>
          <p:nvPr/>
        </p:nvSpPr>
        <p:spPr bwMode="auto">
          <a:xfrm>
            <a:off x="4419600" y="3276600"/>
            <a:ext cx="30480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hu-HU"/>
          </a:p>
        </p:txBody>
      </p:sp>
      <p:sp>
        <p:nvSpPr>
          <p:cNvPr id="71685" name="AutoShape 6" descr="9k="/>
          <p:cNvSpPr>
            <a:spLocks noChangeAspect="1" noChangeArrowheads="1"/>
          </p:cNvSpPr>
          <p:nvPr/>
        </p:nvSpPr>
        <p:spPr bwMode="auto">
          <a:xfrm>
            <a:off x="155575" y="46038"/>
            <a:ext cx="30480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hu-HU"/>
          </a:p>
        </p:txBody>
      </p:sp>
      <p:pic>
        <p:nvPicPr>
          <p:cNvPr id="71686" name="Picture 7" descr="Julia-Roberts-SAGs-2015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2843213" y="2624138"/>
            <a:ext cx="3228975" cy="42338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490" name="Rectangle 2"/>
          <p:cNvSpPr>
            <a:spLocks noGrp="1" noChangeArrowheads="1"/>
          </p:cNvSpPr>
          <p:nvPr>
            <p:ph type="title" idx="4294967295"/>
          </p:nvPr>
        </p:nvSpPr>
        <p:spPr>
          <a:xfrm>
            <a:off x="684213" y="549275"/>
            <a:ext cx="8229600" cy="1143000"/>
          </a:xfrm>
        </p:spPr>
        <p:txBody>
          <a:bodyPr/>
          <a:lstStyle/>
          <a:p>
            <a:pPr eaLnBrk="1" hangingPunct="1">
              <a:defRPr/>
            </a:pPr>
            <a:r>
              <a:rPr lang="hu-HU" b="1"/>
              <a:t>Frizura</a:t>
            </a:r>
            <a:r>
              <a:rPr lang="hu-HU"/>
              <a:t> </a:t>
            </a:r>
          </a:p>
        </p:txBody>
      </p:sp>
      <p:pic>
        <p:nvPicPr>
          <p:cNvPr id="72706" name="Picture 3" descr="2015-Hairstyles-for-Women-Over-50-classic-Photos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563938" y="1773238"/>
            <a:ext cx="2693987" cy="37449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2707" name="Picture 4" descr="modified-wedge-haircut-pictures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07963" y="0"/>
            <a:ext cx="2906712" cy="3429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2708" name="Picture 5" descr="Short-wavy-hairstyles-for-women-over-50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3851275"/>
            <a:ext cx="3384550" cy="3006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2709" name="Picture 6" descr="ac09ef6e4a5d6056f46aba00d737fc94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6708775" y="-171450"/>
            <a:ext cx="2435225" cy="3240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2710" name="Picture 7" descr="short-hairstyles-for-women-over-50-with-thick-hair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6419850" y="3068638"/>
            <a:ext cx="2724150" cy="39639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7938" name="Rectangle 2"/>
          <p:cNvSpPr>
            <a:spLocks noGrp="1" noChangeArrowheads="1"/>
          </p:cNvSpPr>
          <p:nvPr>
            <p:ph type="title" idx="4294967295"/>
          </p:nvPr>
        </p:nvSpPr>
        <p:spPr>
          <a:xfrm>
            <a:off x="539750" y="0"/>
            <a:ext cx="8229600" cy="1143000"/>
          </a:xfrm>
        </p:spPr>
        <p:txBody>
          <a:bodyPr/>
          <a:lstStyle/>
          <a:p>
            <a:pPr eaLnBrk="1" hangingPunct="1">
              <a:defRPr/>
            </a:pPr>
            <a:r>
              <a:rPr lang="hu-HU" b="1"/>
              <a:t>Arcformák</a:t>
            </a:r>
            <a:r>
              <a:rPr lang="hu-HU"/>
              <a:t> </a:t>
            </a:r>
          </a:p>
        </p:txBody>
      </p:sp>
      <p:pic>
        <p:nvPicPr>
          <p:cNvPr id="73730" name="Picture 3" descr="Fájl:Arcformak 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692275" y="1196975"/>
            <a:ext cx="6227763" cy="5413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896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hu-HU" b="1" smtClean="0">
                <a:latin typeface="Arial" charset="0"/>
              </a:rPr>
              <a:t>Ideális</a:t>
            </a:r>
            <a:r>
              <a:rPr lang="hu-HU" smtClean="0">
                <a:latin typeface="Arial" charset="0"/>
              </a:rPr>
              <a:t> </a:t>
            </a:r>
            <a:r>
              <a:rPr lang="hu-HU" smtClean="0"/>
              <a:t> </a:t>
            </a:r>
          </a:p>
        </p:txBody>
      </p:sp>
      <p:pic>
        <p:nvPicPr>
          <p:cNvPr id="74754" name="Picture 5" descr="Fájl:Ovális 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484438" y="2133600"/>
            <a:ext cx="4343400" cy="3800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Rectangle 2"/>
          <p:cNvSpPr>
            <a:spLocks noGrp="1" noChangeArrowheads="1"/>
          </p:cNvSpPr>
          <p:nvPr>
            <p:ph type="title" idx="4294967295"/>
          </p:nvPr>
        </p:nvSpPr>
        <p:spPr>
          <a:xfrm>
            <a:off x="395288" y="188913"/>
            <a:ext cx="8229600" cy="1143000"/>
          </a:xfrm>
        </p:spPr>
        <p:txBody>
          <a:bodyPr/>
          <a:lstStyle/>
          <a:p>
            <a:pPr eaLnBrk="1" hangingPunct="1">
              <a:defRPr/>
            </a:pPr>
            <a:r>
              <a:rPr lang="hu-HU" b="1"/>
              <a:t>Én és a stílusom</a:t>
            </a:r>
          </a:p>
        </p:txBody>
      </p:sp>
      <p:pic>
        <p:nvPicPr>
          <p:cNvPr id="75778" name="Picture 3" descr="tükör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331913" y="1412875"/>
            <a:ext cx="6275387" cy="49704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Rectangle 2"/>
          <p:cNvSpPr>
            <a:spLocks noGrp="1" noChangeArrowheads="1"/>
          </p:cNvSpPr>
          <p:nvPr>
            <p:ph type="title"/>
          </p:nvPr>
        </p:nvSpPr>
        <p:spPr>
          <a:xfrm>
            <a:off x="179388" y="404813"/>
            <a:ext cx="8229600" cy="1143000"/>
          </a:xfrm>
        </p:spPr>
        <p:txBody>
          <a:bodyPr/>
          <a:lstStyle/>
          <a:p>
            <a:pPr algn="l" eaLnBrk="1" hangingPunct="1">
              <a:defRPr/>
            </a:pPr>
            <a:r>
              <a:rPr lang="hu-HU" sz="4000" b="1"/>
              <a:t>Köszönöm a figyelmet!</a:t>
            </a:r>
            <a:r>
              <a:rPr lang="hu-HU"/>
              <a:t> </a:t>
            </a:r>
          </a:p>
        </p:txBody>
      </p:sp>
      <p:sp>
        <p:nvSpPr>
          <p:cNvPr id="921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68313" y="2205038"/>
            <a:ext cx="8229600" cy="4495800"/>
          </a:xfrm>
        </p:spPr>
        <p:txBody>
          <a:bodyPr/>
          <a:lstStyle/>
          <a:p>
            <a:pPr eaLnBrk="1" hangingPunct="1">
              <a:lnSpc>
                <a:spcPct val="90000"/>
              </a:lnSpc>
              <a:buFont typeface="Wingdings" pitchFamily="2" charset="2"/>
              <a:buNone/>
              <a:defRPr/>
            </a:pPr>
            <a:endParaRPr lang="hu-HU" sz="2400"/>
          </a:p>
          <a:p>
            <a:pPr eaLnBrk="1" hangingPunct="1">
              <a:lnSpc>
                <a:spcPct val="90000"/>
              </a:lnSpc>
              <a:defRPr/>
            </a:pPr>
            <a:r>
              <a:rPr lang="hu-HU" sz="2400" b="1"/>
              <a:t>Facebook:</a:t>
            </a:r>
          </a:p>
          <a:p>
            <a:pPr lvl="1" eaLnBrk="1" hangingPunct="1">
              <a:lnSpc>
                <a:spcPct val="90000"/>
              </a:lnSpc>
              <a:buFontTx/>
              <a:buChar char="•"/>
              <a:defRPr/>
            </a:pPr>
            <a:r>
              <a:rPr lang="hu-HU" sz="2000" b="1"/>
              <a:t>Dr. Beauty Kozmetika</a:t>
            </a:r>
          </a:p>
          <a:p>
            <a:pPr lvl="1" eaLnBrk="1" hangingPunct="1">
              <a:lnSpc>
                <a:spcPct val="90000"/>
              </a:lnSpc>
              <a:buFontTx/>
              <a:buChar char="•"/>
              <a:defRPr/>
            </a:pPr>
            <a:r>
              <a:rPr lang="hu-HU" sz="2000" b="1">
                <a:hlinkClick r:id="rId2"/>
              </a:rPr>
              <a:t>https://www.facebook.com/pages/Dr-Beauty-Kozmetika/304495073002856?ref=ts&amp;fref=ts</a:t>
            </a:r>
            <a:endParaRPr lang="hu-HU" sz="2000" b="1"/>
          </a:p>
          <a:p>
            <a:pPr lvl="1" eaLnBrk="1" hangingPunct="1">
              <a:lnSpc>
                <a:spcPct val="90000"/>
              </a:lnSpc>
              <a:buFontTx/>
              <a:buNone/>
              <a:defRPr/>
            </a:pPr>
            <a:endParaRPr lang="hu-HU" sz="2000" b="1"/>
          </a:p>
          <a:p>
            <a:pPr eaLnBrk="1" hangingPunct="1">
              <a:lnSpc>
                <a:spcPct val="90000"/>
              </a:lnSpc>
              <a:defRPr/>
            </a:pPr>
            <a:r>
              <a:rPr lang="hu-HU"/>
              <a:t>e-mail: </a:t>
            </a:r>
          </a:p>
          <a:p>
            <a:pPr lvl="1" eaLnBrk="1" hangingPunct="1">
              <a:lnSpc>
                <a:spcPct val="90000"/>
              </a:lnSpc>
              <a:buFontTx/>
              <a:buChar char="•"/>
              <a:defRPr/>
            </a:pPr>
            <a:r>
              <a:rPr lang="hu-HU" sz="3200" b="1">
                <a:hlinkClick r:id="rId3"/>
              </a:rPr>
              <a:t>hajnalka.magyari@gmail.com</a:t>
            </a:r>
            <a:endParaRPr lang="hu-HU" sz="3200" b="1"/>
          </a:p>
          <a:p>
            <a:pPr lvl="1" eaLnBrk="1" hangingPunct="1">
              <a:lnSpc>
                <a:spcPct val="90000"/>
              </a:lnSpc>
              <a:buFontTx/>
              <a:buChar char="•"/>
              <a:defRPr/>
            </a:pPr>
            <a:endParaRPr lang="hu-HU" sz="3200" b="1"/>
          </a:p>
          <a:p>
            <a:pPr lvl="1" algn="ctr" eaLnBrk="1" hangingPunct="1">
              <a:lnSpc>
                <a:spcPct val="90000"/>
              </a:lnSpc>
              <a:buFontTx/>
              <a:buNone/>
              <a:defRPr/>
            </a:pPr>
            <a:r>
              <a:rPr lang="hu-HU" sz="2400" b="1"/>
              <a:t>Dr. Kovácsné Magyari Hajnalka</a:t>
            </a:r>
          </a:p>
          <a:p>
            <a:pPr lvl="1" algn="ctr" eaLnBrk="1" hangingPunct="1">
              <a:lnSpc>
                <a:spcPct val="90000"/>
              </a:lnSpc>
              <a:buFontTx/>
              <a:buNone/>
              <a:defRPr/>
            </a:pPr>
            <a:r>
              <a:rPr lang="hu-HU" sz="1800"/>
              <a:t>- andragógus, bölcsész, szépségipari szakember -</a:t>
            </a:r>
          </a:p>
          <a:p>
            <a:pPr lvl="1" eaLnBrk="1" hangingPunct="1">
              <a:lnSpc>
                <a:spcPct val="90000"/>
              </a:lnSpc>
              <a:buFontTx/>
              <a:buChar char="•"/>
              <a:defRPr/>
            </a:pPr>
            <a:endParaRPr lang="hu-HU" sz="1800"/>
          </a:p>
          <a:p>
            <a:pPr lvl="1" algn="ctr" eaLnBrk="1" hangingPunct="1">
              <a:lnSpc>
                <a:spcPct val="90000"/>
              </a:lnSpc>
              <a:buFontTx/>
              <a:buNone/>
              <a:defRPr/>
            </a:pPr>
            <a:endParaRPr lang="hu-HU" sz="1800"/>
          </a:p>
        </p:txBody>
      </p:sp>
      <p:pic>
        <p:nvPicPr>
          <p:cNvPr id="76803" name="Picture 4" descr="1239983_445339812251714_1315064655_n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6372225" y="188913"/>
            <a:ext cx="2578100" cy="30686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Nyílás">
  <a:themeElements>
    <a:clrScheme name="Nyílás 1">
      <a:dk1>
        <a:srgbClr val="8C0000"/>
      </a:dk1>
      <a:lt1>
        <a:srgbClr val="FFFFFF"/>
      </a:lt1>
      <a:dk2>
        <a:srgbClr val="720000"/>
      </a:dk2>
      <a:lt2>
        <a:srgbClr val="FFFFCC"/>
      </a:lt2>
      <a:accent1>
        <a:srgbClr val="FF3300"/>
      </a:accent1>
      <a:accent2>
        <a:srgbClr val="BE7960"/>
      </a:accent2>
      <a:accent3>
        <a:srgbClr val="BCAAAA"/>
      </a:accent3>
      <a:accent4>
        <a:srgbClr val="DADADA"/>
      </a:accent4>
      <a:accent5>
        <a:srgbClr val="FFADAA"/>
      </a:accent5>
      <a:accent6>
        <a:srgbClr val="AC6D56"/>
      </a:accent6>
      <a:hlink>
        <a:srgbClr val="FFCC66"/>
      </a:hlink>
      <a:folHlink>
        <a:srgbClr val="FF9900"/>
      </a:folHlink>
    </a:clrScheme>
    <a:fontScheme name="Nyílás">
      <a:majorFont>
        <a:latin typeface="Tahoma"/>
        <a:ea typeface=""/>
        <a:cs typeface="Arial"/>
      </a:majorFont>
      <a:minorFont>
        <a:latin typeface="Tahoma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Nyílás 1">
        <a:dk1>
          <a:srgbClr val="8C0000"/>
        </a:dk1>
        <a:lt1>
          <a:srgbClr val="FFFFFF"/>
        </a:lt1>
        <a:dk2>
          <a:srgbClr val="720000"/>
        </a:dk2>
        <a:lt2>
          <a:srgbClr val="FFFFCC"/>
        </a:lt2>
        <a:accent1>
          <a:srgbClr val="FF3300"/>
        </a:accent1>
        <a:accent2>
          <a:srgbClr val="BE7960"/>
        </a:accent2>
        <a:accent3>
          <a:srgbClr val="BCAAAA"/>
        </a:accent3>
        <a:accent4>
          <a:srgbClr val="DADADA"/>
        </a:accent4>
        <a:accent5>
          <a:srgbClr val="FFADAA"/>
        </a:accent5>
        <a:accent6>
          <a:srgbClr val="AC6D56"/>
        </a:accent6>
        <a:hlink>
          <a:srgbClr val="FFCC66"/>
        </a:hlink>
        <a:folHlink>
          <a:srgbClr val="FF99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Nyílás 2">
        <a:dk1>
          <a:srgbClr val="674E2F"/>
        </a:dk1>
        <a:lt1>
          <a:srgbClr val="FFFFFF"/>
        </a:lt1>
        <a:dk2>
          <a:srgbClr val="533F27"/>
        </a:dk2>
        <a:lt2>
          <a:srgbClr val="D8B274"/>
        </a:lt2>
        <a:accent1>
          <a:srgbClr val="CC990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E2CAAA"/>
        </a:accent5>
        <a:accent6>
          <a:srgbClr val="81552A"/>
        </a:accent6>
        <a:hlink>
          <a:srgbClr val="FFCC00"/>
        </a:hlink>
        <a:folHlink>
          <a:srgbClr val="FFFFCC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Nyílás 3">
        <a:dk1>
          <a:srgbClr val="646464"/>
        </a:dk1>
        <a:lt1>
          <a:srgbClr val="FFFFFF"/>
        </a:lt1>
        <a:dk2>
          <a:srgbClr val="545454"/>
        </a:dk2>
        <a:lt2>
          <a:srgbClr val="D4D4CE"/>
        </a:lt2>
        <a:accent1>
          <a:srgbClr val="49747D"/>
        </a:accent1>
        <a:accent2>
          <a:srgbClr val="8F9699"/>
        </a:accent2>
        <a:accent3>
          <a:srgbClr val="B3B3B3"/>
        </a:accent3>
        <a:accent4>
          <a:srgbClr val="DADADA"/>
        </a:accent4>
        <a:accent5>
          <a:srgbClr val="B1BCBF"/>
        </a:accent5>
        <a:accent6>
          <a:srgbClr val="81878A"/>
        </a:accent6>
        <a:hlink>
          <a:srgbClr val="8DC4D7"/>
        </a:hlink>
        <a:folHlink>
          <a:srgbClr val="7FB97F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Nyílás 4">
        <a:dk1>
          <a:srgbClr val="3A7400"/>
        </a:dk1>
        <a:lt1>
          <a:srgbClr val="FFFFFF"/>
        </a:lt1>
        <a:dk2>
          <a:srgbClr val="2E5C00"/>
        </a:dk2>
        <a:lt2>
          <a:srgbClr val="FFFFFF"/>
        </a:lt2>
        <a:accent1>
          <a:srgbClr val="79CA02"/>
        </a:accent1>
        <a:accent2>
          <a:srgbClr val="008080"/>
        </a:accent2>
        <a:accent3>
          <a:srgbClr val="ADB5AA"/>
        </a:accent3>
        <a:accent4>
          <a:srgbClr val="DADADA"/>
        </a:accent4>
        <a:accent5>
          <a:srgbClr val="BEE1AA"/>
        </a:accent5>
        <a:accent6>
          <a:srgbClr val="007373"/>
        </a:accent6>
        <a:hlink>
          <a:srgbClr val="A8DE0E"/>
        </a:hlink>
        <a:folHlink>
          <a:srgbClr val="00CC6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Nyílás 5">
        <a:dk1>
          <a:srgbClr val="008885"/>
        </a:dk1>
        <a:lt1>
          <a:srgbClr val="FFFFFF"/>
        </a:lt1>
        <a:dk2>
          <a:srgbClr val="007572"/>
        </a:dk2>
        <a:lt2>
          <a:srgbClr val="FFFF99"/>
        </a:lt2>
        <a:accent1>
          <a:srgbClr val="33CCCC"/>
        </a:accent1>
        <a:accent2>
          <a:srgbClr val="6D6FC7"/>
        </a:accent2>
        <a:accent3>
          <a:srgbClr val="AABDBC"/>
        </a:accent3>
        <a:accent4>
          <a:srgbClr val="DADADA"/>
        </a:accent4>
        <a:accent5>
          <a:srgbClr val="ADE2E2"/>
        </a:accent5>
        <a:accent6>
          <a:srgbClr val="6264B4"/>
        </a:accent6>
        <a:hlink>
          <a:srgbClr val="FFFFCC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Nyílás 6">
        <a:dk1>
          <a:srgbClr val="0000AC"/>
        </a:dk1>
        <a:lt1>
          <a:srgbClr val="FFFFFF"/>
        </a:lt1>
        <a:dk2>
          <a:srgbClr val="000086"/>
        </a:dk2>
        <a:lt2>
          <a:srgbClr val="CCFFFF"/>
        </a:lt2>
        <a:accent1>
          <a:srgbClr val="0099FF"/>
        </a:accent1>
        <a:accent2>
          <a:srgbClr val="00B000"/>
        </a:accent2>
        <a:accent3>
          <a:srgbClr val="AAAAC3"/>
        </a:accent3>
        <a:accent4>
          <a:srgbClr val="DADADA"/>
        </a:accent4>
        <a:accent5>
          <a:srgbClr val="AACAFF"/>
        </a:accent5>
        <a:accent6>
          <a:srgbClr val="009F00"/>
        </a:accent6>
        <a:hlink>
          <a:srgbClr val="FFE701"/>
        </a:hlink>
        <a:folHlink>
          <a:srgbClr val="FF99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Nyílás 7">
        <a:dk1>
          <a:srgbClr val="7474A2"/>
        </a:dk1>
        <a:lt1>
          <a:srgbClr val="FFFFFF"/>
        </a:lt1>
        <a:dk2>
          <a:srgbClr val="5E5E8E"/>
        </a:dk2>
        <a:lt2>
          <a:srgbClr val="D1D1DF"/>
        </a:lt2>
        <a:accent1>
          <a:srgbClr val="CC66FF"/>
        </a:accent1>
        <a:accent2>
          <a:srgbClr val="6666FF"/>
        </a:accent2>
        <a:accent3>
          <a:srgbClr val="B6B6C6"/>
        </a:accent3>
        <a:accent4>
          <a:srgbClr val="DADADA"/>
        </a:accent4>
        <a:accent5>
          <a:srgbClr val="E2B8FF"/>
        </a:accent5>
        <a:accent6>
          <a:srgbClr val="5C5CE7"/>
        </a:accent6>
        <a:hlink>
          <a:srgbClr val="FFCC99"/>
        </a:hlink>
        <a:folHlink>
          <a:srgbClr val="CCCCFF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Nyílás 8">
        <a:dk1>
          <a:srgbClr val="000000"/>
        </a:dk1>
        <a:lt1>
          <a:srgbClr val="D0DAE2"/>
        </a:lt1>
        <a:dk2>
          <a:srgbClr val="000000"/>
        </a:dk2>
        <a:lt2>
          <a:srgbClr val="E7EDF1"/>
        </a:lt2>
        <a:accent1>
          <a:srgbClr val="33CCCC"/>
        </a:accent1>
        <a:accent2>
          <a:srgbClr val="0099CC"/>
        </a:accent2>
        <a:accent3>
          <a:srgbClr val="E4EAEE"/>
        </a:accent3>
        <a:accent4>
          <a:srgbClr val="000000"/>
        </a:accent4>
        <a:accent5>
          <a:srgbClr val="ADE2E2"/>
        </a:accent5>
        <a:accent6>
          <a:srgbClr val="008AB9"/>
        </a:accent6>
        <a:hlink>
          <a:srgbClr val="3333CC"/>
        </a:hlink>
        <a:folHlink>
          <a:srgbClr val="00808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Nyílás 9">
        <a:dk1>
          <a:srgbClr val="000000"/>
        </a:dk1>
        <a:lt1>
          <a:srgbClr val="FFFFFF"/>
        </a:lt1>
        <a:dk2>
          <a:srgbClr val="000000"/>
        </a:dk2>
        <a:lt2>
          <a:srgbClr val="E6E6E6"/>
        </a:lt2>
        <a:accent1>
          <a:srgbClr val="66CCFF"/>
        </a:accent1>
        <a:accent2>
          <a:srgbClr val="9999FF"/>
        </a:accent2>
        <a:accent3>
          <a:srgbClr val="FFFFFF"/>
        </a:accent3>
        <a:accent4>
          <a:srgbClr val="000000"/>
        </a:accent4>
        <a:accent5>
          <a:srgbClr val="B8E2FF"/>
        </a:accent5>
        <a:accent6>
          <a:srgbClr val="8A8AE7"/>
        </a:accent6>
        <a:hlink>
          <a:srgbClr val="3333CC"/>
        </a:hlink>
        <a:folHlink>
          <a:srgbClr val="00808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>Slit</Template>
  <TotalTime>1805</TotalTime>
  <Words>391</Words>
  <Application>Microsoft Office PowerPoint</Application>
  <PresentationFormat>Diavetítés a képernyőre (4:3 oldalarány)</PresentationFormat>
  <Paragraphs>203</Paragraphs>
  <Slides>59</Slides>
  <Notes>0</Notes>
  <HiddenSlides>0</HiddenSlides>
  <MMClips>0</MMClips>
  <ScaleCrop>false</ScaleCrop>
  <HeadingPairs>
    <vt:vector size="6" baseType="variant">
      <vt:variant>
        <vt:lpstr>Használt betűtípusok</vt:lpstr>
      </vt:variant>
      <vt:variant>
        <vt:i4>4</vt:i4>
      </vt:variant>
      <vt:variant>
        <vt:lpstr>Tervezősablon</vt:lpstr>
      </vt:variant>
      <vt:variant>
        <vt:i4>2</vt:i4>
      </vt:variant>
      <vt:variant>
        <vt:lpstr>Diacímek</vt:lpstr>
      </vt:variant>
      <vt:variant>
        <vt:i4>59</vt:i4>
      </vt:variant>
    </vt:vector>
  </HeadingPairs>
  <TitlesOfParts>
    <vt:vector size="65" baseType="lpstr">
      <vt:lpstr>Tahoma</vt:lpstr>
      <vt:lpstr>Arial</vt:lpstr>
      <vt:lpstr>Wingdings</vt:lpstr>
      <vt:lpstr>Calibri</vt:lpstr>
      <vt:lpstr>Nyílás</vt:lpstr>
      <vt:lpstr>Nyílás</vt:lpstr>
      <vt:lpstr>Az én stílusom</vt:lpstr>
      <vt:lpstr>2. dia</vt:lpstr>
      <vt:lpstr>3. dia</vt:lpstr>
      <vt:lpstr>Stílus </vt:lpstr>
      <vt:lpstr>Stílus </vt:lpstr>
      <vt:lpstr>Mi a divat?</vt:lpstr>
      <vt:lpstr>Stylistok  </vt:lpstr>
      <vt:lpstr>Coco Chanel</vt:lpstr>
      <vt:lpstr>9. dia</vt:lpstr>
      <vt:lpstr>Schiffer Miklós</vt:lpstr>
      <vt:lpstr>Lakatos Márk </vt:lpstr>
      <vt:lpstr>Metakommunikáció </vt:lpstr>
      <vt:lpstr>Alapruhatár </vt:lpstr>
      <vt:lpstr>Alapruhatár </vt:lpstr>
      <vt:lpstr>Öltözködési stílusok </vt:lpstr>
      <vt:lpstr>Klasszikus </vt:lpstr>
      <vt:lpstr>Romantikus stílus </vt:lpstr>
      <vt:lpstr>Drámai </vt:lpstr>
      <vt:lpstr>Sportos </vt:lpstr>
      <vt:lpstr>Sportosan elegáns</vt:lpstr>
      <vt:lpstr>Androgün </vt:lpstr>
      <vt:lpstr>Testalkatok </vt:lpstr>
      <vt:lpstr>Homokóra</vt:lpstr>
      <vt:lpstr>Alacsony termet</vt:lpstr>
      <vt:lpstr>Magas termet</vt:lpstr>
      <vt:lpstr>Színelmélet </vt:lpstr>
      <vt:lpstr>27. dia</vt:lpstr>
      <vt:lpstr>Egyszerű színpárosítások</vt:lpstr>
      <vt:lpstr>29. dia</vt:lpstr>
      <vt:lpstr>30. dia</vt:lpstr>
      <vt:lpstr>31. dia</vt:lpstr>
      <vt:lpstr>Monokróm öltözködés</vt:lpstr>
      <vt:lpstr>33. dia</vt:lpstr>
      <vt:lpstr>34. dia</vt:lpstr>
      <vt:lpstr>Évszaktípusok </vt:lpstr>
      <vt:lpstr>36. dia</vt:lpstr>
      <vt:lpstr>Ami jól áll</vt:lpstr>
      <vt:lpstr>38. dia</vt:lpstr>
      <vt:lpstr>Színei </vt:lpstr>
      <vt:lpstr>Ami jól áll </vt:lpstr>
      <vt:lpstr>41. dia</vt:lpstr>
      <vt:lpstr>Színei </vt:lpstr>
      <vt:lpstr>Ami jól áll </vt:lpstr>
      <vt:lpstr>44. dia</vt:lpstr>
      <vt:lpstr>Színei </vt:lpstr>
      <vt:lpstr>Ami jól áll</vt:lpstr>
      <vt:lpstr>Smink </vt:lpstr>
      <vt:lpstr>Alap sminkkészlet</vt:lpstr>
      <vt:lpstr>Tél </vt:lpstr>
      <vt:lpstr>Nyár </vt:lpstr>
      <vt:lpstr>Tavasz </vt:lpstr>
      <vt:lpstr>52. dia</vt:lpstr>
      <vt:lpstr>Ősz  </vt:lpstr>
      <vt:lpstr>54. dia</vt:lpstr>
      <vt:lpstr>Frizura </vt:lpstr>
      <vt:lpstr>Arcformák </vt:lpstr>
      <vt:lpstr>Ideális  </vt:lpstr>
      <vt:lpstr>Én és a stílusom</vt:lpstr>
      <vt:lpstr>Köszönöm a figyelmet! </vt:lpstr>
    </vt:vector>
  </TitlesOfParts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1. dia</dc:title>
  <dc:creator>Hajni</dc:creator>
  <cp:lastModifiedBy>Hajni</cp:lastModifiedBy>
  <cp:revision>130</cp:revision>
  <dcterms:created xsi:type="dcterms:W3CDTF">2015-06-18T17:42:45Z</dcterms:created>
  <dcterms:modified xsi:type="dcterms:W3CDTF">2016-06-21T15:08:39Z</dcterms:modified>
</cp:coreProperties>
</file>